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Lst>
  <p:sldSz cy="6858000" cx="12192000"/>
  <p:notesSz cx="6858000" cy="9144000"/>
  <p:embeddedFontLst>
    <p:embeddedFont>
      <p:font typeface="Roboto"/>
      <p:regular r:id="rId31"/>
      <p:bold r:id="rId32"/>
      <p:italic r:id="rId33"/>
      <p:boldItalic r:id="rId34"/>
    </p:embeddedFont>
    <p:embeddedFont>
      <p:font typeface="Average"/>
      <p:regular r:id="rId35"/>
    </p:embeddedFont>
    <p:embeddedFont>
      <p:font typeface="Oswald"/>
      <p:regular r:id="rId36"/>
      <p:bold r:id="rId3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38" roundtripDataSignature="AMtx7mj3Mom1KD7STRrZOQ5UyKFeZidS8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5F4F0C97-3755-47D8-8F4B-EA52DF106498}">
  <a:tblStyle styleId="{5F4F0C97-3755-47D8-8F4B-EA52DF106498}"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oboto-regular.fntdata"/><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font" Target="fonts/Roboto-italic.fntdata"/><Relationship Id="rId10" Type="http://schemas.openxmlformats.org/officeDocument/2006/relationships/slide" Target="slides/slide5.xml"/><Relationship Id="rId32" Type="http://schemas.openxmlformats.org/officeDocument/2006/relationships/font" Target="fonts/Roboto-bold.fntdata"/><Relationship Id="rId13" Type="http://schemas.openxmlformats.org/officeDocument/2006/relationships/slide" Target="slides/slide8.xml"/><Relationship Id="rId35" Type="http://schemas.openxmlformats.org/officeDocument/2006/relationships/font" Target="fonts/Average-regular.fntdata"/><Relationship Id="rId12" Type="http://schemas.openxmlformats.org/officeDocument/2006/relationships/slide" Target="slides/slide7.xml"/><Relationship Id="rId34" Type="http://schemas.openxmlformats.org/officeDocument/2006/relationships/font" Target="fonts/Roboto-boldItalic.fntdata"/><Relationship Id="rId15" Type="http://schemas.openxmlformats.org/officeDocument/2006/relationships/slide" Target="slides/slide10.xml"/><Relationship Id="rId37" Type="http://schemas.openxmlformats.org/officeDocument/2006/relationships/font" Target="fonts/Oswald-bold.fntdata"/><Relationship Id="rId14" Type="http://schemas.openxmlformats.org/officeDocument/2006/relationships/slide" Target="slides/slide9.xml"/><Relationship Id="rId36" Type="http://schemas.openxmlformats.org/officeDocument/2006/relationships/font" Target="fonts/Oswald-regular.fntdata"/><Relationship Id="rId17" Type="http://schemas.openxmlformats.org/officeDocument/2006/relationships/slide" Target="slides/slide12.xml"/><Relationship Id="rId16" Type="http://schemas.openxmlformats.org/officeDocument/2006/relationships/slide" Target="slides/slide11.xml"/><Relationship Id="rId38" Type="http://customschemas.google.com/relationships/presentationmetadata" Target="meta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sz="1400"/>
              <a:t>Hi everyone.</a:t>
            </a:r>
            <a:endParaRPr sz="1400"/>
          </a:p>
          <a:p>
            <a:pPr indent="0" lvl="0" marL="0" rtl="0" algn="l">
              <a:lnSpc>
                <a:spcPct val="100000"/>
              </a:lnSpc>
              <a:spcBef>
                <a:spcPts val="0"/>
              </a:spcBef>
              <a:spcAft>
                <a:spcPts val="0"/>
              </a:spcAft>
              <a:buSzPts val="1100"/>
              <a:buNone/>
            </a:pPr>
            <a:r>
              <a:rPr lang="en-US" sz="1400"/>
              <a:t>Ahmad, Daelyn, and I are going to be talking to you today about Cosmic Learning:  Classifying Stars, Quasars, and Galaxies</a:t>
            </a:r>
            <a:endParaRPr sz="1400"/>
          </a:p>
        </p:txBody>
      </p:sp>
      <p:sp>
        <p:nvSpPr>
          <p:cNvPr id="63" name="Google Shape;63;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263b4a271cb_3_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400">
              <a:solidFill>
                <a:schemeClr val="dk1"/>
              </a:solidFill>
            </a:endParaRPr>
          </a:p>
          <a:p>
            <a:pPr indent="0" lvl="0" marL="0" rtl="0" algn="l">
              <a:spcBef>
                <a:spcPts val="0"/>
              </a:spcBef>
              <a:spcAft>
                <a:spcPts val="0"/>
              </a:spcAft>
              <a:buClr>
                <a:schemeClr val="dk1"/>
              </a:buClr>
              <a:buSzPts val="1100"/>
              <a:buFont typeface="Arial"/>
              <a:buNone/>
            </a:pPr>
            <a:r>
              <a:rPr lang="en-US" sz="1400">
                <a:solidFill>
                  <a:schemeClr val="dk1"/>
                </a:solidFill>
              </a:rPr>
              <a:t>Our primary interest was classification of galaxy morphology since it’s the toughest, so for that we tried the classification models.</a:t>
            </a:r>
            <a:endParaRPr sz="1400">
              <a:solidFill>
                <a:schemeClr val="dk1"/>
              </a:solidFill>
            </a:endParaRPr>
          </a:p>
          <a:p>
            <a:pPr indent="0" lvl="0" marL="0" rtl="0" algn="l">
              <a:lnSpc>
                <a:spcPct val="100000"/>
              </a:lnSpc>
              <a:spcBef>
                <a:spcPts val="0"/>
              </a:spcBef>
              <a:spcAft>
                <a:spcPts val="0"/>
              </a:spcAft>
              <a:buSzPts val="1100"/>
              <a:buNone/>
            </a:pPr>
            <a:r>
              <a:t/>
            </a:r>
            <a:endParaRPr sz="1400">
              <a:solidFill>
                <a:schemeClr val="dk1"/>
              </a:solidFill>
            </a:endParaRPr>
          </a:p>
          <a:p>
            <a:pPr indent="0" lvl="0" marL="0" rtl="0" algn="l">
              <a:lnSpc>
                <a:spcPct val="100000"/>
              </a:lnSpc>
              <a:spcBef>
                <a:spcPts val="0"/>
              </a:spcBef>
              <a:spcAft>
                <a:spcPts val="0"/>
              </a:spcAft>
              <a:buSzPts val="1100"/>
              <a:buNone/>
            </a:pPr>
            <a:r>
              <a:rPr lang="en-US" sz="1400">
                <a:solidFill>
                  <a:schemeClr val="dk1"/>
                </a:solidFill>
              </a:rPr>
              <a:t>Hyperparameters were systematically varied to evaluate impact on performance metrics</a:t>
            </a:r>
            <a:endParaRPr sz="1400">
              <a:solidFill>
                <a:schemeClr val="dk1"/>
              </a:solidFill>
            </a:endParaRPr>
          </a:p>
          <a:p>
            <a:pPr indent="0" lvl="0" marL="0" rtl="0" algn="l">
              <a:lnSpc>
                <a:spcPct val="100000"/>
              </a:lnSpc>
              <a:spcBef>
                <a:spcPts val="0"/>
              </a:spcBef>
              <a:spcAft>
                <a:spcPts val="0"/>
              </a:spcAft>
              <a:buSzPts val="1100"/>
              <a:buNone/>
            </a:pPr>
            <a:r>
              <a:t/>
            </a:r>
            <a:endParaRPr sz="1400">
              <a:solidFill>
                <a:schemeClr val="dk1"/>
              </a:solidFill>
            </a:endParaRPr>
          </a:p>
          <a:p>
            <a:pPr indent="0" lvl="0" marL="0" rtl="0" algn="l">
              <a:lnSpc>
                <a:spcPct val="100000"/>
              </a:lnSpc>
              <a:spcBef>
                <a:spcPts val="0"/>
              </a:spcBef>
              <a:spcAft>
                <a:spcPts val="0"/>
              </a:spcAft>
              <a:buSzPts val="1100"/>
              <a:buNone/>
            </a:pPr>
            <a:r>
              <a:rPr lang="en-US" sz="1400">
                <a:solidFill>
                  <a:schemeClr val="dk1"/>
                </a:solidFill>
              </a:rPr>
              <a:t>Number of hyperparameters tuned ranged from 2 to 6, depending on the model.</a:t>
            </a:r>
            <a:endParaRPr sz="1400">
              <a:solidFill>
                <a:schemeClr val="dk1"/>
              </a:solidFill>
            </a:endParaRPr>
          </a:p>
          <a:p>
            <a:pPr indent="0" lvl="0" marL="0" rtl="0" algn="l">
              <a:lnSpc>
                <a:spcPct val="100000"/>
              </a:lnSpc>
              <a:spcBef>
                <a:spcPts val="0"/>
              </a:spcBef>
              <a:spcAft>
                <a:spcPts val="0"/>
              </a:spcAft>
              <a:buSzPts val="1100"/>
              <a:buNone/>
            </a:pPr>
            <a:r>
              <a:t/>
            </a:r>
            <a:endParaRPr sz="1400">
              <a:solidFill>
                <a:schemeClr val="dk1"/>
              </a:solidFill>
            </a:endParaRPr>
          </a:p>
          <a:p>
            <a:pPr indent="0" lvl="0" marL="0" rtl="0" algn="l">
              <a:lnSpc>
                <a:spcPct val="100000"/>
              </a:lnSpc>
              <a:spcBef>
                <a:spcPts val="0"/>
              </a:spcBef>
              <a:spcAft>
                <a:spcPts val="0"/>
              </a:spcAft>
              <a:buSzPts val="1100"/>
              <a:buNone/>
            </a:pPr>
            <a:r>
              <a:rPr lang="en-US" sz="1400">
                <a:solidFill>
                  <a:schemeClr val="dk1"/>
                </a:solidFill>
              </a:rPr>
              <a:t>For tabular data, we varied the rebalancing mode (undersampling vs. oversampling) as a customized hyperparameter for all models to see the impact of data augmentation on training</a:t>
            </a:r>
            <a:endParaRPr sz="1400">
              <a:solidFill>
                <a:schemeClr val="dk1"/>
              </a:solidFill>
            </a:endParaRPr>
          </a:p>
          <a:p>
            <a:pPr indent="0" lvl="0" marL="0" rtl="0" algn="l">
              <a:lnSpc>
                <a:spcPct val="100000"/>
              </a:lnSpc>
              <a:spcBef>
                <a:spcPts val="0"/>
              </a:spcBef>
              <a:spcAft>
                <a:spcPts val="0"/>
              </a:spcAft>
              <a:buSzPts val="1100"/>
              <a:buNone/>
            </a:pPr>
            <a:r>
              <a:t/>
            </a:r>
            <a:endParaRPr sz="1400">
              <a:solidFill>
                <a:schemeClr val="dk1"/>
              </a:solidFill>
            </a:endParaRPr>
          </a:p>
          <a:p>
            <a:pPr indent="0" lvl="0" marL="0" rtl="0" algn="l">
              <a:lnSpc>
                <a:spcPct val="100000"/>
              </a:lnSpc>
              <a:spcBef>
                <a:spcPts val="0"/>
              </a:spcBef>
              <a:spcAft>
                <a:spcPts val="0"/>
              </a:spcAft>
              <a:buSzPts val="1100"/>
              <a:buNone/>
            </a:pPr>
            <a:r>
              <a:rPr lang="en-US" sz="1400">
                <a:solidFill>
                  <a:schemeClr val="dk1"/>
                </a:solidFill>
              </a:rPr>
              <a:t>In additional to the usual predictive performance, we measured run-time performance</a:t>
            </a:r>
            <a:endParaRPr sz="1400">
              <a:solidFill>
                <a:schemeClr val="dk1"/>
              </a:solidFill>
            </a:endParaRPr>
          </a:p>
          <a:p>
            <a:pPr indent="0" lvl="0" marL="0" rtl="0" algn="l">
              <a:lnSpc>
                <a:spcPct val="100000"/>
              </a:lnSpc>
              <a:spcBef>
                <a:spcPts val="0"/>
              </a:spcBef>
              <a:spcAft>
                <a:spcPts val="0"/>
              </a:spcAft>
              <a:buSzPts val="1100"/>
              <a:buNone/>
            </a:pPr>
            <a:r>
              <a:t/>
            </a:r>
            <a:endParaRPr sz="1400">
              <a:solidFill>
                <a:schemeClr val="dk1"/>
              </a:solidFill>
            </a:endParaRPr>
          </a:p>
          <a:p>
            <a:pPr indent="0" lvl="0" marL="0" rtl="0" algn="l">
              <a:lnSpc>
                <a:spcPct val="100000"/>
              </a:lnSpc>
              <a:spcBef>
                <a:spcPts val="0"/>
              </a:spcBef>
              <a:spcAft>
                <a:spcPts val="0"/>
              </a:spcAft>
              <a:buSzPts val="1100"/>
              <a:buNone/>
            </a:pPr>
            <a:r>
              <a:rPr lang="en-US" sz="1400">
                <a:solidFill>
                  <a:schemeClr val="dk1"/>
                </a:solidFill>
              </a:rPr>
              <a:t>Since our validation and tests sets weren’t rebalanced, we judged model performance by F1 score</a:t>
            </a:r>
            <a:endParaRPr sz="1400">
              <a:solidFill>
                <a:schemeClr val="dk1"/>
              </a:solidFill>
            </a:endParaRPr>
          </a:p>
          <a:p>
            <a:pPr indent="0" lvl="0" marL="0" rtl="0" algn="l">
              <a:lnSpc>
                <a:spcPct val="100000"/>
              </a:lnSpc>
              <a:spcBef>
                <a:spcPts val="0"/>
              </a:spcBef>
              <a:spcAft>
                <a:spcPts val="0"/>
              </a:spcAft>
              <a:buSzPts val="1100"/>
              <a:buNone/>
            </a:pPr>
            <a:r>
              <a:t/>
            </a:r>
            <a:endParaRPr sz="1400">
              <a:solidFill>
                <a:schemeClr val="dk1"/>
              </a:solidFill>
            </a:endParaRPr>
          </a:p>
          <a:p>
            <a:pPr indent="0" lvl="0" marL="0" rtl="0" algn="l">
              <a:lnSpc>
                <a:spcPct val="100000"/>
              </a:lnSpc>
              <a:spcBef>
                <a:spcPts val="0"/>
              </a:spcBef>
              <a:spcAft>
                <a:spcPts val="0"/>
              </a:spcAft>
              <a:buSzPts val="1100"/>
              <a:buNone/>
            </a:pPr>
            <a:r>
              <a:rPr lang="en-US" sz="1400">
                <a:solidFill>
                  <a:schemeClr val="dk1"/>
                </a:solidFill>
              </a:rPr>
              <a:t>Now Daelyn will talk about our Image Classification models.</a:t>
            </a:r>
            <a:endParaRPr sz="1400">
              <a:solidFill>
                <a:schemeClr val="dk1"/>
              </a:solidFill>
            </a:endParaRPr>
          </a:p>
        </p:txBody>
      </p:sp>
      <p:sp>
        <p:nvSpPr>
          <p:cNvPr id="134" name="Google Shape;134;g263b4a271cb_3_5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263b4a271cb_0_2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263b4a271cb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Through</a:t>
            </a:r>
            <a:r>
              <a:rPr lang="en-US"/>
              <a:t> the evaluation of our image classification, we first tested a feed </a:t>
            </a:r>
            <a:r>
              <a:rPr lang="en-US"/>
              <a:t>forward</a:t>
            </a:r>
            <a:r>
              <a:rPr lang="en-US"/>
              <a:t> neural network to serve as a baseline.</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All the images were </a:t>
            </a:r>
            <a:r>
              <a:rPr lang="en-US"/>
              <a:t>immediately</a:t>
            </a:r>
            <a:r>
              <a:rPr lang="en-US"/>
              <a:t> </a:t>
            </a:r>
            <a:r>
              <a:rPr lang="en-US"/>
              <a:t>flattened</a:t>
            </a:r>
            <a:r>
              <a:rPr lang="en-US"/>
              <a:t> for the feed forward model, then fed through 4 dense layers, each followed by batch normalization, into a single dense slayer with softmax activation. </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US">
                <a:solidFill>
                  <a:schemeClr val="dk1"/>
                </a:solidFill>
              </a:rPr>
              <a:t>This model struggled on the image dataset in validation, rarely jumping above 30% accuracy, and became overfit. It does not appear that it was able to recognize most of the complex differences between galaxies classes.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263b4a271cb_0_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263b4a271cb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The convolutional </a:t>
            </a:r>
            <a:r>
              <a:rPr lang="en-US"/>
              <a:t>neural</a:t>
            </a:r>
            <a:r>
              <a:rPr lang="en-US"/>
              <a:t> network that we trained ended up becoming the best model in terms of performance, </a:t>
            </a:r>
            <a:r>
              <a:rPr lang="en-US"/>
              <a:t>regularly</a:t>
            </a:r>
            <a:r>
              <a:rPr lang="en-US"/>
              <a:t> jumping to mid 50% range for accuracy.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The model takes images and firsts randomly rotates them to help with overfitting. Images then go through several series of </a:t>
            </a:r>
            <a:r>
              <a:rPr lang="en-US"/>
              <a:t>convolutional</a:t>
            </a:r>
            <a:r>
              <a:rPr lang="en-US"/>
              <a:t> layers, max pooling, and batch normalization. Images are then flattened and fed through dense layers until reaching softmax activation for classification.</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263b4a271cb_2_54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263b4a271cb_2_5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As you can see in the confusion matrix on the right, the feed forward model tended to </a:t>
            </a:r>
            <a:r>
              <a:rPr lang="en-US"/>
              <a:t>only</a:t>
            </a:r>
            <a:r>
              <a:rPr lang="en-US"/>
              <a:t> </a:t>
            </a:r>
            <a:r>
              <a:rPr lang="en-US"/>
              <a:t>classify</a:t>
            </a:r>
            <a:r>
              <a:rPr lang="en-US"/>
              <a:t> as the first few classes instead of recognizing patterns in the more similar classes.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On the left is the model summary.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263b4a271cb_2_1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263b4a271cb_2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As you can see on the CNNs confusion matrix, it was able to much better </a:t>
            </a:r>
            <a:r>
              <a:rPr lang="en-US"/>
              <a:t>differentiate</a:t>
            </a:r>
            <a:r>
              <a:rPr lang="en-US"/>
              <a:t> compared to the feed forward, but there are still many similar classes which throw off the model.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On the right is the model summary for those interested.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263b4a271cb_3_7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263b4a271cb_3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Just a quick note here, we can see by the confusion matrix here that the tabular feed </a:t>
            </a:r>
            <a:r>
              <a:rPr lang="en-US"/>
              <a:t>forward model for galaxies did not experience the same issue the image classification model did, and was able to differentiate classes, if still doing a poor job overall.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263b4a271cb_2_52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263b4a271cb_2_5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In conclusion, for the tabular data we saw incredible </a:t>
            </a:r>
            <a:r>
              <a:rPr lang="en-US"/>
              <a:t>performance</a:t>
            </a:r>
            <a:r>
              <a:rPr lang="en-US"/>
              <a:t> on the superclass and star models, with the majority reaching over 99% validation </a:t>
            </a:r>
            <a:r>
              <a:rPr lang="en-US"/>
              <a:t>accuracy</a:t>
            </a:r>
            <a:r>
              <a:rPr lang="en-US"/>
              <a:t>.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The galaxy classification was more difficult on the tabular dataset, as it had to understand geometric properties.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For image classification, the CNN performed best with issues regarding consistency on the validation. While the resnet had much </a:t>
            </a:r>
            <a:r>
              <a:rPr lang="en-US"/>
              <a:t>more</a:t>
            </a:r>
            <a:r>
              <a:rPr lang="en-US"/>
              <a:t> </a:t>
            </a:r>
            <a:r>
              <a:rPr lang="en-US"/>
              <a:t>consistent</a:t>
            </a:r>
            <a:r>
              <a:rPr lang="en-US"/>
              <a:t> performance thanks to the </a:t>
            </a:r>
            <a:r>
              <a:rPr lang="en-US"/>
              <a:t>transferred</a:t>
            </a:r>
            <a:r>
              <a:rPr lang="en-US"/>
              <a:t> </a:t>
            </a:r>
            <a:r>
              <a:rPr lang="en-US"/>
              <a:t>model</a:t>
            </a:r>
            <a:r>
              <a:rPr lang="en-US"/>
              <a:t> </a:t>
            </a:r>
            <a:r>
              <a:rPr lang="en-US"/>
              <a:t>weights</a:t>
            </a:r>
            <a:r>
              <a:rPr lang="en-US"/>
              <a:t>, it was significantly more performance heavy, taking 5 times the time of the CNN.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In terms of the Feed Forward and Long Short Term Memory Models, they may not be as suited to individual image recognition, especially when there is not a correlation between images.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Tragically, we were not </a:t>
            </a:r>
            <a:r>
              <a:rPr lang="en-US"/>
              <a:t>able to reach our original target of 80% accuracy for galaxy classification, as the task was much more difficult than we had anticipated.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263b4a271cb_2_56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263b4a271cb_2_5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263b4a271cb_3_6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263b4a271cb_3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263e4f9f890_0_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400">
              <a:solidFill>
                <a:schemeClr val="dk1"/>
              </a:solidFill>
            </a:endParaRPr>
          </a:p>
        </p:txBody>
      </p:sp>
      <p:sp>
        <p:nvSpPr>
          <p:cNvPr id="197" name="Google Shape;197;g263e4f9f890_0_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sz="1400">
                <a:solidFill>
                  <a:schemeClr val="dk1"/>
                </a:solidFill>
              </a:rPr>
              <a:t>Astronomical datasets are already huge!  And the next-gen observatories will be even bigger.</a:t>
            </a:r>
            <a:endParaRPr sz="1400">
              <a:solidFill>
                <a:schemeClr val="dk1"/>
              </a:solidFill>
            </a:endParaRPr>
          </a:p>
          <a:p>
            <a:pPr indent="0" lvl="0" marL="0" rtl="0" algn="l">
              <a:lnSpc>
                <a:spcPct val="100000"/>
              </a:lnSpc>
              <a:spcBef>
                <a:spcPts val="0"/>
              </a:spcBef>
              <a:spcAft>
                <a:spcPts val="0"/>
              </a:spcAft>
              <a:buSzPts val="1100"/>
              <a:buNone/>
            </a:pPr>
            <a:r>
              <a:rPr lang="en-US" sz="1400">
                <a:solidFill>
                  <a:schemeClr val="dk1"/>
                </a:solidFill>
              </a:rPr>
              <a:t>For example, one of them is expected to produce 5 PB of data each year.</a:t>
            </a:r>
            <a:endParaRPr sz="1400">
              <a:solidFill>
                <a:schemeClr val="dk1"/>
              </a:solidFill>
            </a:endParaRPr>
          </a:p>
          <a:p>
            <a:pPr indent="0" lvl="0" marL="0" rtl="0" algn="l">
              <a:lnSpc>
                <a:spcPct val="100000"/>
              </a:lnSpc>
              <a:spcBef>
                <a:spcPts val="0"/>
              </a:spcBef>
              <a:spcAft>
                <a:spcPts val="0"/>
              </a:spcAft>
              <a:buSzPts val="1100"/>
              <a:buNone/>
            </a:pPr>
            <a:r>
              <a:t/>
            </a:r>
            <a:endParaRPr sz="1400">
              <a:solidFill>
                <a:schemeClr val="dk1"/>
              </a:solidFill>
            </a:endParaRPr>
          </a:p>
          <a:p>
            <a:pPr indent="0" lvl="0" marL="0" rtl="0" algn="l">
              <a:lnSpc>
                <a:spcPct val="100000"/>
              </a:lnSpc>
              <a:spcBef>
                <a:spcPts val="0"/>
              </a:spcBef>
              <a:spcAft>
                <a:spcPts val="0"/>
              </a:spcAft>
              <a:buSzPts val="1100"/>
              <a:buNone/>
            </a:pPr>
            <a:r>
              <a:rPr lang="en-US" sz="1400">
                <a:solidFill>
                  <a:schemeClr val="dk1"/>
                </a:solidFill>
              </a:rPr>
              <a:t>What are these observatories doing?  They’re looking at objects like stars and galaxies in the night sky, but since there are so many of them they </a:t>
            </a:r>
            <a:r>
              <a:rPr lang="en-US" sz="1400">
                <a:solidFill>
                  <a:schemeClr val="dk1"/>
                </a:solidFill>
              </a:rPr>
              <a:t>need to be quickly classified in an automated way due to memory limitations.  So ML models can play a key role for these data processing pipelines.</a:t>
            </a:r>
            <a:endParaRPr sz="1400">
              <a:solidFill>
                <a:schemeClr val="dk1"/>
              </a:solidFill>
            </a:endParaRPr>
          </a:p>
          <a:p>
            <a:pPr indent="0" lvl="0" marL="0" rtl="0" algn="l">
              <a:lnSpc>
                <a:spcPct val="100000"/>
              </a:lnSpc>
              <a:spcBef>
                <a:spcPts val="0"/>
              </a:spcBef>
              <a:spcAft>
                <a:spcPts val="0"/>
              </a:spcAft>
              <a:buSzPts val="1100"/>
              <a:buNone/>
            </a:pPr>
            <a:r>
              <a:t/>
            </a:r>
            <a:endParaRPr sz="1400">
              <a:solidFill>
                <a:schemeClr val="dk1"/>
              </a:solidFill>
            </a:endParaRPr>
          </a:p>
          <a:p>
            <a:pPr indent="0" lvl="0" marL="0" rtl="0" algn="l">
              <a:lnSpc>
                <a:spcPct val="100000"/>
              </a:lnSpc>
              <a:spcBef>
                <a:spcPts val="0"/>
              </a:spcBef>
              <a:spcAft>
                <a:spcPts val="0"/>
              </a:spcAft>
              <a:buSzPts val="1100"/>
              <a:buNone/>
            </a:pPr>
            <a:r>
              <a:rPr lang="en-US" sz="1400">
                <a:solidFill>
                  <a:schemeClr val="dk1"/>
                </a:solidFill>
              </a:rPr>
              <a:t>And we can use existing datasets to enable ML model development.  For example, the Sloan Digital Sky Survey (SDSS) has been running for 20+ years and has a huge repository of data we can leverage for training.</a:t>
            </a:r>
            <a:endParaRPr sz="1400">
              <a:solidFill>
                <a:schemeClr val="dk1"/>
              </a:solidFill>
            </a:endParaRPr>
          </a:p>
        </p:txBody>
      </p:sp>
      <p:sp>
        <p:nvSpPr>
          <p:cNvPr id="69" name="Google Shape;69;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263e4f9f890_0_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400">
              <a:solidFill>
                <a:schemeClr val="dk1"/>
              </a:solidFill>
            </a:endParaRPr>
          </a:p>
        </p:txBody>
      </p:sp>
      <p:sp>
        <p:nvSpPr>
          <p:cNvPr id="205" name="Google Shape;205;g263e4f9f890_0_1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263e4f9f890_0_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400">
              <a:solidFill>
                <a:schemeClr val="dk1"/>
              </a:solidFill>
            </a:endParaRPr>
          </a:p>
        </p:txBody>
      </p:sp>
      <p:sp>
        <p:nvSpPr>
          <p:cNvPr id="211" name="Google Shape;211;g263e4f9f890_0_2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263b4a271cb_3_8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263b4a271cb_3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263b4a271cb_1_1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263b4a271cb_1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263b4a271cb_0_3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263b4a271cb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263b4a271cb_2_7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263b4a271cb_2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263b4a271cb_3_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sz="1400">
                <a:solidFill>
                  <a:schemeClr val="dk1"/>
                </a:solidFill>
              </a:rPr>
              <a:t>For our project, we restricted ourselves to classifying if an object is a star, galaxy, or quasar, which we call its Superclass.  And we were also interested in determining the subclassifications for Stars and Galaxies – so for our project we actually looked at 3 different Classification Tasks.</a:t>
            </a:r>
            <a:endParaRPr sz="1400">
              <a:solidFill>
                <a:schemeClr val="dk1"/>
              </a:solidFill>
            </a:endParaRPr>
          </a:p>
          <a:p>
            <a:pPr indent="0" lvl="0" marL="0" rtl="0" algn="l">
              <a:lnSpc>
                <a:spcPct val="100000"/>
              </a:lnSpc>
              <a:spcBef>
                <a:spcPts val="0"/>
              </a:spcBef>
              <a:spcAft>
                <a:spcPts val="0"/>
              </a:spcAft>
              <a:buSzPts val="1100"/>
              <a:buNone/>
            </a:pPr>
            <a:r>
              <a:t/>
            </a:r>
            <a:endParaRPr sz="1400">
              <a:solidFill>
                <a:schemeClr val="dk1"/>
              </a:solidFill>
            </a:endParaRPr>
          </a:p>
          <a:p>
            <a:pPr indent="0" lvl="0" marL="0" rtl="0" algn="l">
              <a:lnSpc>
                <a:spcPct val="100000"/>
              </a:lnSpc>
              <a:spcBef>
                <a:spcPts val="0"/>
              </a:spcBef>
              <a:spcAft>
                <a:spcPts val="0"/>
              </a:spcAft>
              <a:buSzPts val="1100"/>
              <a:buNone/>
            </a:pPr>
            <a:r>
              <a:rPr lang="en-US" sz="1400">
                <a:solidFill>
                  <a:schemeClr val="dk1"/>
                </a:solidFill>
              </a:rPr>
              <a:t>For the second task, it’s well-known that most stars grow and die according the HZ diagram shown at the upper-right, where they range from big and blue to small and red.  And it turns out they can be pretty neatly sorted according to their color – their so-called MK classification.</a:t>
            </a:r>
            <a:endParaRPr sz="1400">
              <a:solidFill>
                <a:schemeClr val="dk1"/>
              </a:solidFill>
            </a:endParaRPr>
          </a:p>
          <a:p>
            <a:pPr indent="0" lvl="0" marL="0" rtl="0" algn="l">
              <a:lnSpc>
                <a:spcPct val="100000"/>
              </a:lnSpc>
              <a:spcBef>
                <a:spcPts val="0"/>
              </a:spcBef>
              <a:spcAft>
                <a:spcPts val="0"/>
              </a:spcAft>
              <a:buSzPts val="1100"/>
              <a:buNone/>
            </a:pPr>
            <a:r>
              <a:t/>
            </a:r>
            <a:endParaRPr sz="1400">
              <a:solidFill>
                <a:schemeClr val="dk1"/>
              </a:solidFill>
            </a:endParaRPr>
          </a:p>
          <a:p>
            <a:pPr indent="0" lvl="0" marL="0" rtl="0" algn="l">
              <a:lnSpc>
                <a:spcPct val="100000"/>
              </a:lnSpc>
              <a:spcBef>
                <a:spcPts val="0"/>
              </a:spcBef>
              <a:spcAft>
                <a:spcPts val="0"/>
              </a:spcAft>
              <a:buSzPts val="1100"/>
              <a:buNone/>
            </a:pPr>
            <a:r>
              <a:rPr lang="en-US" sz="1400">
                <a:solidFill>
                  <a:schemeClr val="dk1"/>
                </a:solidFill>
              </a:rPr>
              <a:t>Galaxies also come in various shapes that are subclassified according to the Hubble system in the lower-right.  For example, our own </a:t>
            </a:r>
            <a:r>
              <a:rPr lang="en-US" sz="1400">
                <a:solidFill>
                  <a:schemeClr val="dk1"/>
                </a:solidFill>
              </a:rPr>
              <a:t>Milky</a:t>
            </a:r>
            <a:r>
              <a:rPr lang="en-US" sz="1400">
                <a:solidFill>
                  <a:schemeClr val="dk1"/>
                </a:solidFill>
              </a:rPr>
              <a:t> Way is a Spiral Galaxy, but they can have bars, </a:t>
            </a:r>
            <a:r>
              <a:rPr lang="en-US" sz="1400">
                <a:solidFill>
                  <a:schemeClr val="dk1"/>
                </a:solidFill>
              </a:rPr>
              <a:t>different</a:t>
            </a:r>
            <a:r>
              <a:rPr lang="en-US" sz="1400">
                <a:solidFill>
                  <a:schemeClr val="dk1"/>
                </a:solidFill>
              </a:rPr>
              <a:t> numbers of arms, or even more of a spheroidal shape.</a:t>
            </a:r>
            <a:endParaRPr sz="1400">
              <a:solidFill>
                <a:schemeClr val="dk1"/>
              </a:solidFill>
            </a:endParaRPr>
          </a:p>
          <a:p>
            <a:pPr indent="0" lvl="0" marL="0" rtl="0" algn="l">
              <a:lnSpc>
                <a:spcPct val="100000"/>
              </a:lnSpc>
              <a:spcBef>
                <a:spcPts val="0"/>
              </a:spcBef>
              <a:spcAft>
                <a:spcPts val="0"/>
              </a:spcAft>
              <a:buSzPts val="1100"/>
              <a:buNone/>
            </a:pPr>
            <a:r>
              <a:t/>
            </a:r>
            <a:endParaRPr sz="1400">
              <a:solidFill>
                <a:schemeClr val="dk1"/>
              </a:solidFill>
            </a:endParaRPr>
          </a:p>
          <a:p>
            <a:pPr indent="0" lvl="0" marL="0" rtl="0" algn="l">
              <a:spcBef>
                <a:spcPts val="0"/>
              </a:spcBef>
              <a:spcAft>
                <a:spcPts val="0"/>
              </a:spcAft>
              <a:buClr>
                <a:schemeClr val="dk1"/>
              </a:buClr>
              <a:buSzPts val="1100"/>
              <a:buFont typeface="Arial"/>
              <a:buNone/>
            </a:pPr>
            <a:r>
              <a:rPr lang="en-US" sz="1400">
                <a:solidFill>
                  <a:schemeClr val="dk1"/>
                </a:solidFill>
              </a:rPr>
              <a:t>NOTE:  some types are very common, some are very rare!  The universe doesn’t produce a balanced dataset. </a:t>
            </a:r>
            <a:endParaRPr sz="1400">
              <a:solidFill>
                <a:schemeClr val="dk1"/>
              </a:solidFill>
            </a:endParaRPr>
          </a:p>
        </p:txBody>
      </p:sp>
      <p:sp>
        <p:nvSpPr>
          <p:cNvPr id="76" name="Google Shape;76;g263b4a271cb_3_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263b4a271cb_3_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sz="1400">
                <a:solidFill>
                  <a:schemeClr val="dk1"/>
                </a:solidFill>
              </a:rPr>
              <a:t>We wanted to ensure the data were as accurate as possible, so we opted to forgo collecting data from Kaggle and went straight to the primary sources.</a:t>
            </a:r>
            <a:endParaRPr sz="1400">
              <a:solidFill>
                <a:schemeClr val="dk1"/>
              </a:solidFill>
            </a:endParaRPr>
          </a:p>
          <a:p>
            <a:pPr indent="0" lvl="0" marL="0" rtl="0" algn="l">
              <a:lnSpc>
                <a:spcPct val="100000"/>
              </a:lnSpc>
              <a:spcBef>
                <a:spcPts val="0"/>
              </a:spcBef>
              <a:spcAft>
                <a:spcPts val="0"/>
              </a:spcAft>
              <a:buSzPts val="1100"/>
              <a:buNone/>
            </a:pPr>
            <a:r>
              <a:t/>
            </a:r>
            <a:endParaRPr sz="1400">
              <a:solidFill>
                <a:schemeClr val="dk1"/>
              </a:solidFill>
            </a:endParaRPr>
          </a:p>
          <a:p>
            <a:pPr indent="0" lvl="0" marL="0" rtl="0" algn="l">
              <a:spcBef>
                <a:spcPts val="0"/>
              </a:spcBef>
              <a:spcAft>
                <a:spcPts val="0"/>
              </a:spcAft>
              <a:buSzPts val="1100"/>
              <a:buNone/>
            </a:pPr>
            <a:r>
              <a:rPr lang="en-US" sz="1400">
                <a:solidFill>
                  <a:schemeClr val="dk1"/>
                </a:solidFill>
              </a:rPr>
              <a:t>Our first dataset is from the SDSS observatory itself, where data is coming from many sensors.</a:t>
            </a:r>
            <a:endParaRPr sz="1400">
              <a:solidFill>
                <a:schemeClr val="dk1"/>
              </a:solidFill>
            </a:endParaRPr>
          </a:p>
          <a:p>
            <a:pPr indent="0" lvl="0" marL="0" rtl="0" algn="l">
              <a:spcBef>
                <a:spcPts val="0"/>
              </a:spcBef>
              <a:spcAft>
                <a:spcPts val="0"/>
              </a:spcAft>
              <a:buSzPts val="1100"/>
              <a:buNone/>
            </a:pPr>
            <a:r>
              <a:rPr lang="en-US" sz="1400">
                <a:solidFill>
                  <a:schemeClr val="dk1"/>
                </a:solidFill>
              </a:rPr>
              <a:t>&lt;Summarize details&gt;</a:t>
            </a:r>
            <a:endParaRPr sz="1400">
              <a:solidFill>
                <a:schemeClr val="dk1"/>
              </a:solidFill>
            </a:endParaRPr>
          </a:p>
          <a:p>
            <a:pPr indent="0" lvl="0" marL="0" rtl="0" algn="l">
              <a:spcBef>
                <a:spcPts val="0"/>
              </a:spcBef>
              <a:spcAft>
                <a:spcPts val="0"/>
              </a:spcAft>
              <a:buSzPts val="1100"/>
              <a:buNone/>
            </a:pPr>
            <a:r>
              <a:t/>
            </a:r>
            <a:endParaRPr sz="1400">
              <a:solidFill>
                <a:schemeClr val="dk1"/>
              </a:solidFill>
            </a:endParaRPr>
          </a:p>
          <a:p>
            <a:pPr indent="0" lvl="0" marL="0" rtl="0" algn="l">
              <a:spcBef>
                <a:spcPts val="0"/>
              </a:spcBef>
              <a:spcAft>
                <a:spcPts val="0"/>
              </a:spcAft>
              <a:buClr>
                <a:schemeClr val="dk1"/>
              </a:buClr>
              <a:buSzPts val="1100"/>
              <a:buFont typeface="Arial"/>
              <a:buNone/>
            </a:pPr>
            <a:r>
              <a:rPr lang="en-US" sz="1400">
                <a:solidFill>
                  <a:schemeClr val="dk1"/>
                </a:solidFill>
              </a:rPr>
              <a:t>Our second dataset is from Galaxy Zoo 2, which was a project that enabled hundreds of thousands of citizen-scientists to manually label the shapes of galaxies based on their images.</a:t>
            </a:r>
            <a:endParaRPr sz="1400">
              <a:solidFill>
                <a:schemeClr val="dk1"/>
              </a:solidFill>
            </a:endParaRPr>
          </a:p>
          <a:p>
            <a:pPr indent="0" lvl="0" marL="0" rtl="0" algn="l">
              <a:lnSpc>
                <a:spcPct val="100000"/>
              </a:lnSpc>
              <a:spcBef>
                <a:spcPts val="0"/>
              </a:spcBef>
              <a:spcAft>
                <a:spcPts val="0"/>
              </a:spcAft>
              <a:buSzPts val="1100"/>
              <a:buNone/>
            </a:pPr>
            <a:r>
              <a:rPr lang="en-US" sz="1400">
                <a:solidFill>
                  <a:schemeClr val="dk1"/>
                </a:solidFill>
              </a:rPr>
              <a:t>&lt;Summarize details&gt;</a:t>
            </a:r>
            <a:endParaRPr sz="1400">
              <a:solidFill>
                <a:schemeClr val="dk1"/>
              </a:solidFill>
            </a:endParaRPr>
          </a:p>
        </p:txBody>
      </p:sp>
      <p:sp>
        <p:nvSpPr>
          <p:cNvPr id="87" name="Google Shape;87;g263b4a271cb_3_1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sz="1400"/>
              <a:t>And this is a high-level depiction of our approach.  We preprocessed the data, did extensive label and feature engineering, then split it into subsets so that we could train and evaluate classification performance.  And along the way we continuously did EDA and a bunch of experiments to tune the models.</a:t>
            </a:r>
            <a:endParaRPr sz="1400"/>
          </a:p>
          <a:p>
            <a:pPr indent="0" lvl="0" marL="0" rtl="0" algn="l">
              <a:lnSpc>
                <a:spcPct val="100000"/>
              </a:lnSpc>
              <a:spcBef>
                <a:spcPts val="0"/>
              </a:spcBef>
              <a:spcAft>
                <a:spcPts val="0"/>
              </a:spcAft>
              <a:buSzPts val="1100"/>
              <a:buNone/>
            </a:pPr>
            <a:r>
              <a:t/>
            </a:r>
            <a:endParaRPr sz="1400"/>
          </a:p>
          <a:p>
            <a:pPr indent="0" lvl="0" marL="0" rtl="0" algn="l">
              <a:lnSpc>
                <a:spcPct val="100000"/>
              </a:lnSpc>
              <a:spcBef>
                <a:spcPts val="0"/>
              </a:spcBef>
              <a:spcAft>
                <a:spcPts val="0"/>
              </a:spcAft>
              <a:buSzPts val="1100"/>
              <a:buNone/>
            </a:pPr>
            <a:r>
              <a:rPr lang="en-US" sz="1400"/>
              <a:t>And with that, I’m going to hand it off to to Ahmad</a:t>
            </a:r>
            <a:endParaRPr sz="1400"/>
          </a:p>
        </p:txBody>
      </p:sp>
      <p:sp>
        <p:nvSpPr>
          <p:cNvPr id="95" name="Google Shape;95;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263b4a271cb_3_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sz="1400">
                <a:solidFill>
                  <a:schemeClr val="dk1"/>
                </a:solidFill>
              </a:rPr>
              <a:t>We started with some tabular preprocessing based on some of the literature.</a:t>
            </a:r>
            <a:endParaRPr sz="1400">
              <a:solidFill>
                <a:schemeClr val="dk1"/>
              </a:solidFill>
            </a:endParaRPr>
          </a:p>
          <a:p>
            <a:pPr indent="0" lvl="0" marL="0" rtl="0" algn="l">
              <a:lnSpc>
                <a:spcPct val="100000"/>
              </a:lnSpc>
              <a:spcBef>
                <a:spcPts val="0"/>
              </a:spcBef>
              <a:spcAft>
                <a:spcPts val="0"/>
              </a:spcAft>
              <a:buSzPts val="1100"/>
              <a:buNone/>
            </a:pPr>
            <a:r>
              <a:t/>
            </a:r>
            <a:endParaRPr sz="1400">
              <a:solidFill>
                <a:schemeClr val="dk1"/>
              </a:solidFill>
            </a:endParaRPr>
          </a:p>
          <a:p>
            <a:pPr indent="0" lvl="0" marL="0" rtl="0" algn="l">
              <a:lnSpc>
                <a:spcPct val="100000"/>
              </a:lnSpc>
              <a:spcBef>
                <a:spcPts val="0"/>
              </a:spcBef>
              <a:spcAft>
                <a:spcPts val="0"/>
              </a:spcAft>
              <a:buSzPts val="1100"/>
              <a:buNone/>
            </a:pPr>
            <a:r>
              <a:rPr lang="en-US" sz="1400">
                <a:solidFill>
                  <a:schemeClr val="dk1"/>
                </a:solidFill>
              </a:rPr>
              <a:t>The original dataset included subsets of subclassifications for stars and galaxies, so we engineered them to smaller sets (171 star labels down to 10, and 818 galaxy labels down to 14) based on the Simplified HZ and Hubble </a:t>
            </a:r>
            <a:r>
              <a:rPr lang="en-US" sz="1400">
                <a:solidFill>
                  <a:schemeClr val="dk1"/>
                </a:solidFill>
              </a:rPr>
              <a:t>schemas</a:t>
            </a:r>
            <a:r>
              <a:rPr lang="en-US" sz="1400">
                <a:solidFill>
                  <a:schemeClr val="dk1"/>
                </a:solidFill>
              </a:rPr>
              <a:t> we covered earlier.  As seen at upper right, even still, the dataset was hugely </a:t>
            </a:r>
            <a:r>
              <a:rPr lang="en-US" sz="1400">
                <a:solidFill>
                  <a:schemeClr val="dk1"/>
                </a:solidFill>
              </a:rPr>
              <a:t>imbalance</a:t>
            </a:r>
            <a:r>
              <a:rPr lang="en-US" sz="1400">
                <a:solidFill>
                  <a:schemeClr val="dk1"/>
                </a:solidFill>
              </a:rPr>
              <a:t> – you can see small K-type stars are much more common than the massive and rare O-type stars.</a:t>
            </a:r>
            <a:endParaRPr sz="1400">
              <a:solidFill>
                <a:schemeClr val="dk1"/>
              </a:solidFill>
            </a:endParaRPr>
          </a:p>
          <a:p>
            <a:pPr indent="0" lvl="0" marL="0" rtl="0" algn="l">
              <a:lnSpc>
                <a:spcPct val="100000"/>
              </a:lnSpc>
              <a:spcBef>
                <a:spcPts val="0"/>
              </a:spcBef>
              <a:spcAft>
                <a:spcPts val="0"/>
              </a:spcAft>
              <a:buSzPts val="1100"/>
              <a:buNone/>
            </a:pPr>
            <a:r>
              <a:t/>
            </a:r>
            <a:endParaRPr sz="1400">
              <a:solidFill>
                <a:schemeClr val="dk1"/>
              </a:solidFill>
            </a:endParaRPr>
          </a:p>
          <a:p>
            <a:pPr indent="0" lvl="0" marL="0" rtl="0" algn="l">
              <a:lnSpc>
                <a:spcPct val="100000"/>
              </a:lnSpc>
              <a:spcBef>
                <a:spcPts val="0"/>
              </a:spcBef>
              <a:spcAft>
                <a:spcPts val="0"/>
              </a:spcAft>
              <a:buSzPts val="1100"/>
              <a:buNone/>
            </a:pPr>
            <a:r>
              <a:rPr lang="en-US" sz="1400">
                <a:solidFill>
                  <a:schemeClr val="dk1"/>
                </a:solidFill>
              </a:rPr>
              <a:t>Furthermore, feature engineering was done to compress more than 20 features down to something more interpretable.  </a:t>
            </a:r>
            <a:r>
              <a:rPr lang="en-US" sz="1400">
                <a:solidFill>
                  <a:schemeClr val="dk1"/>
                </a:solidFill>
              </a:rPr>
              <a:t>In the end, we had 5 features &lt;read from matrix&gt;.</a:t>
            </a:r>
            <a:endParaRPr sz="1400">
              <a:solidFill>
                <a:schemeClr val="dk1"/>
              </a:solidFill>
            </a:endParaRPr>
          </a:p>
          <a:p>
            <a:pPr indent="0" lvl="0" marL="0" rtl="0" algn="l">
              <a:lnSpc>
                <a:spcPct val="100000"/>
              </a:lnSpc>
              <a:spcBef>
                <a:spcPts val="0"/>
              </a:spcBef>
              <a:spcAft>
                <a:spcPts val="0"/>
              </a:spcAft>
              <a:buSzPts val="1100"/>
              <a:buNone/>
            </a:pPr>
            <a:r>
              <a:t/>
            </a:r>
            <a:endParaRPr sz="1400">
              <a:solidFill>
                <a:schemeClr val="dk1"/>
              </a:solidFill>
            </a:endParaRPr>
          </a:p>
          <a:p>
            <a:pPr indent="0" lvl="0" marL="0" rtl="0" algn="l">
              <a:lnSpc>
                <a:spcPct val="100000"/>
              </a:lnSpc>
              <a:spcBef>
                <a:spcPts val="0"/>
              </a:spcBef>
              <a:spcAft>
                <a:spcPts val="0"/>
              </a:spcAft>
              <a:buSzPts val="1100"/>
              <a:buNone/>
            </a:pPr>
            <a:r>
              <a:rPr lang="en-US" sz="1400">
                <a:solidFill>
                  <a:schemeClr val="dk1"/>
                </a:solidFill>
              </a:rPr>
              <a:t>To get there, we derived new photometric features.  We also did transformations </a:t>
            </a:r>
            <a:r>
              <a:rPr lang="en-US" sz="1400">
                <a:solidFill>
                  <a:schemeClr val="dk1"/>
                </a:solidFill>
              </a:rPr>
              <a:t>including</a:t>
            </a:r>
            <a:r>
              <a:rPr lang="en-US" sz="1400">
                <a:solidFill>
                  <a:schemeClr val="dk1"/>
                </a:solidFill>
              </a:rPr>
              <a:t> z-standardization and log transforms.  You can see at the bottom-right that a histogram of the log of redshift is already almost a perfect discriminant for superclass. And this is what we expected to some extent, since redshift is a measure of the distance to the object, which can easily tell us the superclass.</a:t>
            </a:r>
            <a:endParaRPr sz="1400">
              <a:solidFill>
                <a:schemeClr val="dk1"/>
              </a:solidFill>
            </a:endParaRPr>
          </a:p>
          <a:p>
            <a:pPr indent="0" lvl="0" marL="0" rtl="0" algn="l">
              <a:lnSpc>
                <a:spcPct val="100000"/>
              </a:lnSpc>
              <a:spcBef>
                <a:spcPts val="0"/>
              </a:spcBef>
              <a:spcAft>
                <a:spcPts val="0"/>
              </a:spcAft>
              <a:buSzPts val="1100"/>
              <a:buNone/>
            </a:pPr>
            <a:r>
              <a:t/>
            </a:r>
            <a:endParaRPr sz="1400">
              <a:solidFill>
                <a:schemeClr val="dk1"/>
              </a:solidFill>
            </a:endParaRPr>
          </a:p>
          <a:p>
            <a:pPr indent="0" lvl="0" marL="0" rtl="0" algn="l">
              <a:lnSpc>
                <a:spcPct val="100000"/>
              </a:lnSpc>
              <a:spcBef>
                <a:spcPts val="0"/>
              </a:spcBef>
              <a:spcAft>
                <a:spcPts val="0"/>
              </a:spcAft>
              <a:buSzPts val="1100"/>
              <a:buNone/>
            </a:pPr>
            <a:r>
              <a:t/>
            </a:r>
            <a:endParaRPr sz="1400">
              <a:solidFill>
                <a:schemeClr val="dk1"/>
              </a:solidFill>
            </a:endParaRPr>
          </a:p>
        </p:txBody>
      </p:sp>
      <p:sp>
        <p:nvSpPr>
          <p:cNvPr id="101" name="Google Shape;101;g263b4a271cb_3_4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263b4a271cb_0_5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263b4a271cb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263b4a271cb_3_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sz="1400">
                <a:solidFill>
                  <a:schemeClr val="dk1"/>
                </a:solidFill>
              </a:rPr>
              <a:t>This is just a summary of all the models we tried.</a:t>
            </a:r>
            <a:endParaRPr sz="1400">
              <a:solidFill>
                <a:schemeClr val="dk1"/>
              </a:solidFill>
            </a:endParaRPr>
          </a:p>
          <a:p>
            <a:pPr indent="0" lvl="0" marL="0" rtl="0" algn="l">
              <a:lnSpc>
                <a:spcPct val="100000"/>
              </a:lnSpc>
              <a:spcBef>
                <a:spcPts val="0"/>
              </a:spcBef>
              <a:spcAft>
                <a:spcPts val="0"/>
              </a:spcAft>
              <a:buSzPts val="1100"/>
              <a:buNone/>
            </a:pPr>
            <a:r>
              <a:t/>
            </a:r>
            <a:endParaRPr sz="1400">
              <a:solidFill>
                <a:schemeClr val="dk1"/>
              </a:solidFill>
            </a:endParaRPr>
          </a:p>
          <a:p>
            <a:pPr indent="0" lvl="0" marL="0" rtl="0" algn="l">
              <a:lnSpc>
                <a:spcPct val="100000"/>
              </a:lnSpc>
              <a:spcBef>
                <a:spcPts val="0"/>
              </a:spcBef>
              <a:spcAft>
                <a:spcPts val="0"/>
              </a:spcAft>
              <a:buSzPts val="1100"/>
              <a:buNone/>
            </a:pPr>
            <a:r>
              <a:rPr lang="en-US" sz="1400">
                <a:solidFill>
                  <a:schemeClr val="dk1"/>
                </a:solidFill>
              </a:rPr>
              <a:t>In the end, we tried 12 models, applied to 3 classification tasks, using 2 datasets.  We tried clustering, linear regression, and a lot of classification </a:t>
            </a:r>
            <a:r>
              <a:rPr lang="en-US" sz="1400">
                <a:solidFill>
                  <a:schemeClr val="dk1"/>
                </a:solidFill>
              </a:rPr>
              <a:t>models</a:t>
            </a:r>
            <a:r>
              <a:rPr lang="en-US" sz="1400">
                <a:solidFill>
                  <a:schemeClr val="dk1"/>
                </a:solidFill>
              </a:rPr>
              <a:t>.</a:t>
            </a:r>
            <a:endParaRPr sz="1400">
              <a:solidFill>
                <a:schemeClr val="dk1"/>
              </a:solidFill>
            </a:endParaRPr>
          </a:p>
          <a:p>
            <a:pPr indent="0" lvl="0" marL="0" rtl="0" algn="l">
              <a:lnSpc>
                <a:spcPct val="100000"/>
              </a:lnSpc>
              <a:spcBef>
                <a:spcPts val="0"/>
              </a:spcBef>
              <a:spcAft>
                <a:spcPts val="0"/>
              </a:spcAft>
              <a:buSzPts val="1100"/>
              <a:buNone/>
            </a:pPr>
            <a:r>
              <a:t/>
            </a:r>
            <a:endParaRPr sz="1400">
              <a:solidFill>
                <a:schemeClr val="dk1"/>
              </a:solidFill>
            </a:endParaRPr>
          </a:p>
          <a:p>
            <a:pPr indent="0" lvl="0" marL="0" rtl="0" algn="l">
              <a:lnSpc>
                <a:spcPct val="100000"/>
              </a:lnSpc>
              <a:spcBef>
                <a:spcPts val="0"/>
              </a:spcBef>
              <a:spcAft>
                <a:spcPts val="0"/>
              </a:spcAft>
              <a:buSzPts val="1100"/>
              <a:buNone/>
            </a:pPr>
            <a:r>
              <a:t/>
            </a:r>
            <a:endParaRPr sz="1400">
              <a:solidFill>
                <a:schemeClr val="dk1"/>
              </a:solidFill>
            </a:endParaRPr>
          </a:p>
        </p:txBody>
      </p:sp>
      <p:sp>
        <p:nvSpPr>
          <p:cNvPr id="117" name="Google Shape;117;g263b4a271cb_3_2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263b4a271cb_3_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sz="1400">
                <a:solidFill>
                  <a:schemeClr val="dk1"/>
                </a:solidFill>
              </a:rPr>
              <a:t>Although galaxy classification was our primary interest, we tried a lot of other stuff too.</a:t>
            </a:r>
            <a:endParaRPr sz="1400">
              <a:solidFill>
                <a:schemeClr val="dk1"/>
              </a:solidFill>
            </a:endParaRPr>
          </a:p>
          <a:p>
            <a:pPr indent="0" lvl="0" marL="0" rtl="0" algn="l">
              <a:lnSpc>
                <a:spcPct val="100000"/>
              </a:lnSpc>
              <a:spcBef>
                <a:spcPts val="0"/>
              </a:spcBef>
              <a:spcAft>
                <a:spcPts val="0"/>
              </a:spcAft>
              <a:buSzPts val="1100"/>
              <a:buNone/>
            </a:pPr>
            <a:r>
              <a:t/>
            </a:r>
            <a:endParaRPr sz="1400">
              <a:solidFill>
                <a:schemeClr val="dk1"/>
              </a:solidFill>
            </a:endParaRPr>
          </a:p>
          <a:p>
            <a:pPr indent="0" lvl="0" marL="0" rtl="0" algn="l">
              <a:lnSpc>
                <a:spcPct val="100000"/>
              </a:lnSpc>
              <a:spcBef>
                <a:spcPts val="0"/>
              </a:spcBef>
              <a:spcAft>
                <a:spcPts val="0"/>
              </a:spcAft>
              <a:buSzPts val="1100"/>
              <a:buNone/>
            </a:pPr>
            <a:r>
              <a:rPr lang="en-US" sz="1400">
                <a:solidFill>
                  <a:schemeClr val="dk1"/>
                </a:solidFill>
              </a:rPr>
              <a:t>For superclass, we used a </a:t>
            </a:r>
            <a:r>
              <a:rPr lang="en-US" sz="1400">
                <a:solidFill>
                  <a:schemeClr val="dk1"/>
                </a:solidFill>
              </a:rPr>
              <a:t>decision</a:t>
            </a:r>
            <a:r>
              <a:rPr lang="en-US" sz="1400">
                <a:solidFill>
                  <a:schemeClr val="dk1"/>
                </a:solidFill>
              </a:rPr>
              <a:t> tree to prove to ourselves that redshift was basically a perfect discriminant.</a:t>
            </a:r>
            <a:endParaRPr sz="1400">
              <a:solidFill>
                <a:schemeClr val="dk1"/>
              </a:solidFill>
            </a:endParaRPr>
          </a:p>
          <a:p>
            <a:pPr indent="0" lvl="0" marL="0" rtl="0" algn="l">
              <a:lnSpc>
                <a:spcPct val="100000"/>
              </a:lnSpc>
              <a:spcBef>
                <a:spcPts val="0"/>
              </a:spcBef>
              <a:spcAft>
                <a:spcPts val="0"/>
              </a:spcAft>
              <a:buSzPts val="1100"/>
              <a:buNone/>
            </a:pPr>
            <a:r>
              <a:t/>
            </a:r>
            <a:endParaRPr sz="1400">
              <a:solidFill>
                <a:schemeClr val="dk1"/>
              </a:solidFill>
            </a:endParaRPr>
          </a:p>
          <a:p>
            <a:pPr indent="0" lvl="0" marL="0" rtl="0" algn="l">
              <a:lnSpc>
                <a:spcPct val="100000"/>
              </a:lnSpc>
              <a:spcBef>
                <a:spcPts val="0"/>
              </a:spcBef>
              <a:spcAft>
                <a:spcPts val="0"/>
              </a:spcAft>
              <a:buSzPts val="1100"/>
              <a:buNone/>
            </a:pPr>
            <a:r>
              <a:rPr lang="en-US" sz="1400">
                <a:solidFill>
                  <a:schemeClr val="dk1"/>
                </a:solidFill>
              </a:rPr>
              <a:t>When we did a PCA for the star data, we found that 85% of the variation of the 8 features could be explained by 2 PC’s.  The scatterplot of the PC’s shows structure that is very similar to the famous HZ diagram of stellar evolution.</a:t>
            </a:r>
            <a:endParaRPr sz="1400">
              <a:solidFill>
                <a:schemeClr val="dk1"/>
              </a:solidFill>
            </a:endParaRPr>
          </a:p>
          <a:p>
            <a:pPr indent="0" lvl="0" marL="0" rtl="0" algn="l">
              <a:lnSpc>
                <a:spcPct val="100000"/>
              </a:lnSpc>
              <a:spcBef>
                <a:spcPts val="0"/>
              </a:spcBef>
              <a:spcAft>
                <a:spcPts val="0"/>
              </a:spcAft>
              <a:buSzPts val="1100"/>
              <a:buNone/>
            </a:pPr>
            <a:r>
              <a:t/>
            </a:r>
            <a:endParaRPr sz="1400">
              <a:solidFill>
                <a:schemeClr val="dk1"/>
              </a:solidFill>
            </a:endParaRPr>
          </a:p>
          <a:p>
            <a:pPr indent="0" lvl="0" marL="0" rtl="0" algn="l">
              <a:lnSpc>
                <a:spcPct val="100000"/>
              </a:lnSpc>
              <a:spcBef>
                <a:spcPts val="0"/>
              </a:spcBef>
              <a:spcAft>
                <a:spcPts val="0"/>
              </a:spcAft>
              <a:buSzPts val="1100"/>
              <a:buNone/>
            </a:pPr>
            <a:r>
              <a:rPr lang="en-US" sz="1400">
                <a:solidFill>
                  <a:schemeClr val="dk1"/>
                </a:solidFill>
              </a:rPr>
              <a:t>Finally from our linear regression model for stars, we found that a star’s color index is well-explained by its temperature</a:t>
            </a:r>
            <a:endParaRPr sz="1400">
              <a:solidFill>
                <a:schemeClr val="dk1"/>
              </a:solidFill>
            </a:endParaRPr>
          </a:p>
        </p:txBody>
      </p:sp>
      <p:sp>
        <p:nvSpPr>
          <p:cNvPr id="123" name="Google Shape;123;g263b4a271cb_3_2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grpSp>
        <p:nvGrpSpPr>
          <p:cNvPr id="10" name="Google Shape;10;g263b4a271cb_2_352"/>
          <p:cNvGrpSpPr/>
          <p:nvPr/>
        </p:nvGrpSpPr>
        <p:grpSpPr>
          <a:xfrm>
            <a:off x="5800234" y="3807170"/>
            <a:ext cx="591423" cy="140843"/>
            <a:chOff x="4137525" y="2915950"/>
            <a:chExt cx="869100" cy="207000"/>
          </a:xfrm>
        </p:grpSpPr>
        <p:sp>
          <p:nvSpPr>
            <p:cNvPr id="11" name="Google Shape;11;g263b4a271cb_2_352"/>
            <p:cNvSpPr/>
            <p:nvPr/>
          </p:nvSpPr>
          <p:spPr>
            <a:xfrm>
              <a:off x="4468575" y="2915950"/>
              <a:ext cx="207000" cy="207000"/>
            </a:xfrm>
            <a:prstGeom prst="ellipse">
              <a:avLst/>
            </a:pr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 name="Google Shape;12;g263b4a271cb_2_352"/>
            <p:cNvSpPr/>
            <p:nvPr/>
          </p:nvSpPr>
          <p:spPr>
            <a:xfrm>
              <a:off x="4799625" y="2915950"/>
              <a:ext cx="207000" cy="207000"/>
            </a:xfrm>
            <a:prstGeom prst="ellipse">
              <a:avLst/>
            </a:pr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3" name="Google Shape;13;g263b4a271cb_2_352"/>
            <p:cNvSpPr/>
            <p:nvPr/>
          </p:nvSpPr>
          <p:spPr>
            <a:xfrm>
              <a:off x="4137525" y="2915950"/>
              <a:ext cx="207000" cy="207000"/>
            </a:xfrm>
            <a:prstGeom prst="ellipse">
              <a:avLst/>
            </a:pr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14" name="Google Shape;14;g263b4a271cb_2_352"/>
          <p:cNvSpPr txBox="1"/>
          <p:nvPr>
            <p:ph type="ctrTitle"/>
          </p:nvPr>
        </p:nvSpPr>
        <p:spPr>
          <a:xfrm>
            <a:off x="895010" y="1321067"/>
            <a:ext cx="10401900" cy="2306700"/>
          </a:xfrm>
          <a:prstGeom prst="rect">
            <a:avLst/>
          </a:prstGeom>
        </p:spPr>
        <p:txBody>
          <a:bodyPr anchorCtr="0" anchor="b" bIns="121900" lIns="121900" spcFirstLastPara="1" rIns="121900" wrap="square" tIns="121900">
            <a:normAutofit/>
          </a:bodyPr>
          <a:lstStyle>
            <a:lvl1pPr lvl="0" rtl="0" algn="ctr">
              <a:spcBef>
                <a:spcPts val="0"/>
              </a:spcBef>
              <a:spcAft>
                <a:spcPts val="0"/>
              </a:spcAft>
              <a:buSzPts val="6400"/>
              <a:buNone/>
              <a:defRPr sz="6400"/>
            </a:lvl1pPr>
            <a:lvl2pPr lvl="1" rtl="0" algn="ctr">
              <a:spcBef>
                <a:spcPts val="0"/>
              </a:spcBef>
              <a:spcAft>
                <a:spcPts val="0"/>
              </a:spcAft>
              <a:buSzPts val="6400"/>
              <a:buNone/>
              <a:defRPr sz="6400"/>
            </a:lvl2pPr>
            <a:lvl3pPr lvl="2" rtl="0" algn="ctr">
              <a:spcBef>
                <a:spcPts val="0"/>
              </a:spcBef>
              <a:spcAft>
                <a:spcPts val="0"/>
              </a:spcAft>
              <a:buSzPts val="6400"/>
              <a:buNone/>
              <a:defRPr sz="6400"/>
            </a:lvl3pPr>
            <a:lvl4pPr lvl="3" rtl="0" algn="ctr">
              <a:spcBef>
                <a:spcPts val="0"/>
              </a:spcBef>
              <a:spcAft>
                <a:spcPts val="0"/>
              </a:spcAft>
              <a:buSzPts val="6400"/>
              <a:buNone/>
              <a:defRPr sz="6400"/>
            </a:lvl4pPr>
            <a:lvl5pPr lvl="4" rtl="0" algn="ctr">
              <a:spcBef>
                <a:spcPts val="0"/>
              </a:spcBef>
              <a:spcAft>
                <a:spcPts val="0"/>
              </a:spcAft>
              <a:buSzPts val="6400"/>
              <a:buNone/>
              <a:defRPr sz="6400"/>
            </a:lvl5pPr>
            <a:lvl6pPr lvl="5" rtl="0" algn="ctr">
              <a:spcBef>
                <a:spcPts val="0"/>
              </a:spcBef>
              <a:spcAft>
                <a:spcPts val="0"/>
              </a:spcAft>
              <a:buSzPts val="6400"/>
              <a:buNone/>
              <a:defRPr sz="6400"/>
            </a:lvl6pPr>
            <a:lvl7pPr lvl="6" rtl="0" algn="ctr">
              <a:spcBef>
                <a:spcPts val="0"/>
              </a:spcBef>
              <a:spcAft>
                <a:spcPts val="0"/>
              </a:spcAft>
              <a:buSzPts val="6400"/>
              <a:buNone/>
              <a:defRPr sz="6400"/>
            </a:lvl7pPr>
            <a:lvl8pPr lvl="7" rtl="0" algn="ctr">
              <a:spcBef>
                <a:spcPts val="0"/>
              </a:spcBef>
              <a:spcAft>
                <a:spcPts val="0"/>
              </a:spcAft>
              <a:buSzPts val="6400"/>
              <a:buNone/>
              <a:defRPr sz="6400"/>
            </a:lvl8pPr>
            <a:lvl9pPr lvl="8" rtl="0" algn="ctr">
              <a:spcBef>
                <a:spcPts val="0"/>
              </a:spcBef>
              <a:spcAft>
                <a:spcPts val="0"/>
              </a:spcAft>
              <a:buSzPts val="6400"/>
              <a:buNone/>
              <a:defRPr sz="6400"/>
            </a:lvl9pPr>
          </a:lstStyle>
          <a:p/>
        </p:txBody>
      </p:sp>
      <p:sp>
        <p:nvSpPr>
          <p:cNvPr id="15" name="Google Shape;15;g263b4a271cb_2_352"/>
          <p:cNvSpPr txBox="1"/>
          <p:nvPr>
            <p:ph idx="1" type="subTitle"/>
          </p:nvPr>
        </p:nvSpPr>
        <p:spPr>
          <a:xfrm>
            <a:off x="895000" y="4233168"/>
            <a:ext cx="10401900" cy="1056900"/>
          </a:xfrm>
          <a:prstGeom prst="rect">
            <a:avLst/>
          </a:prstGeom>
        </p:spPr>
        <p:txBody>
          <a:bodyPr anchorCtr="0" anchor="t" bIns="121900" lIns="121900" spcFirstLastPara="1" rIns="121900" wrap="square" tIns="121900">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6" name="Google Shape;16;g263b4a271cb_2_352"/>
          <p:cNvSpPr txBox="1"/>
          <p:nvPr>
            <p:ph idx="12" type="sldNum"/>
          </p:nvPr>
        </p:nvSpPr>
        <p:spPr>
          <a:xfrm>
            <a:off x="11320333" y="6241346"/>
            <a:ext cx="731700" cy="524700"/>
          </a:xfrm>
          <a:prstGeom prst="rect">
            <a:avLst/>
          </a:prstGeom>
        </p:spPr>
        <p:txBody>
          <a:bodyPr anchorCtr="0" anchor="ctr"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9" name="Shape 49"/>
        <p:cNvGrpSpPr/>
        <p:nvPr/>
      </p:nvGrpSpPr>
      <p:grpSpPr>
        <a:xfrm>
          <a:off x="0" y="0"/>
          <a:ext cx="0" cy="0"/>
          <a:chOff x="0" y="0"/>
          <a:chExt cx="0" cy="0"/>
        </a:xfrm>
      </p:grpSpPr>
      <p:sp>
        <p:nvSpPr>
          <p:cNvPr id="50" name="Google Shape;50;g263b4a271cb_2_392"/>
          <p:cNvSpPr txBox="1"/>
          <p:nvPr>
            <p:ph hasCustomPrompt="1" type="title"/>
          </p:nvPr>
        </p:nvSpPr>
        <p:spPr>
          <a:xfrm>
            <a:off x="415600" y="1673700"/>
            <a:ext cx="11360700" cy="2520900"/>
          </a:xfrm>
          <a:prstGeom prst="rect">
            <a:avLst/>
          </a:prstGeom>
        </p:spPr>
        <p:txBody>
          <a:bodyPr anchorCtr="0" anchor="b" bIns="121900" lIns="121900" spcFirstLastPara="1" rIns="121900" wrap="square" tIns="121900">
            <a:normAutofit/>
          </a:bodyPr>
          <a:lstStyle>
            <a:lvl1pPr lvl="0" rtl="0" algn="ctr">
              <a:spcBef>
                <a:spcPts val="0"/>
              </a:spcBef>
              <a:spcAft>
                <a:spcPts val="0"/>
              </a:spcAft>
              <a:buSzPts val="16000"/>
              <a:buNone/>
              <a:defRPr sz="16000"/>
            </a:lvl1pPr>
            <a:lvl2pPr lvl="1" rtl="0" algn="ctr">
              <a:spcBef>
                <a:spcPts val="0"/>
              </a:spcBef>
              <a:spcAft>
                <a:spcPts val="0"/>
              </a:spcAft>
              <a:buSzPts val="16000"/>
              <a:buNone/>
              <a:defRPr sz="16000"/>
            </a:lvl2pPr>
            <a:lvl3pPr lvl="2" rtl="0" algn="ctr">
              <a:spcBef>
                <a:spcPts val="0"/>
              </a:spcBef>
              <a:spcAft>
                <a:spcPts val="0"/>
              </a:spcAft>
              <a:buSzPts val="16000"/>
              <a:buNone/>
              <a:defRPr sz="16000"/>
            </a:lvl3pPr>
            <a:lvl4pPr lvl="3" rtl="0" algn="ctr">
              <a:spcBef>
                <a:spcPts val="0"/>
              </a:spcBef>
              <a:spcAft>
                <a:spcPts val="0"/>
              </a:spcAft>
              <a:buSzPts val="16000"/>
              <a:buNone/>
              <a:defRPr sz="16000"/>
            </a:lvl4pPr>
            <a:lvl5pPr lvl="4" rtl="0" algn="ctr">
              <a:spcBef>
                <a:spcPts val="0"/>
              </a:spcBef>
              <a:spcAft>
                <a:spcPts val="0"/>
              </a:spcAft>
              <a:buSzPts val="16000"/>
              <a:buNone/>
              <a:defRPr sz="16000"/>
            </a:lvl5pPr>
            <a:lvl6pPr lvl="5" rtl="0" algn="ctr">
              <a:spcBef>
                <a:spcPts val="0"/>
              </a:spcBef>
              <a:spcAft>
                <a:spcPts val="0"/>
              </a:spcAft>
              <a:buSzPts val="16000"/>
              <a:buNone/>
              <a:defRPr sz="16000"/>
            </a:lvl6pPr>
            <a:lvl7pPr lvl="6" rtl="0" algn="ctr">
              <a:spcBef>
                <a:spcPts val="0"/>
              </a:spcBef>
              <a:spcAft>
                <a:spcPts val="0"/>
              </a:spcAft>
              <a:buSzPts val="16000"/>
              <a:buNone/>
              <a:defRPr sz="16000"/>
            </a:lvl7pPr>
            <a:lvl8pPr lvl="7" rtl="0" algn="ctr">
              <a:spcBef>
                <a:spcPts val="0"/>
              </a:spcBef>
              <a:spcAft>
                <a:spcPts val="0"/>
              </a:spcAft>
              <a:buSzPts val="16000"/>
              <a:buNone/>
              <a:defRPr sz="16000"/>
            </a:lvl8pPr>
            <a:lvl9pPr lvl="8" rtl="0" algn="ctr">
              <a:spcBef>
                <a:spcPts val="0"/>
              </a:spcBef>
              <a:spcAft>
                <a:spcPts val="0"/>
              </a:spcAft>
              <a:buSzPts val="16000"/>
              <a:buNone/>
              <a:defRPr sz="16000"/>
            </a:lvl9pPr>
          </a:lstStyle>
          <a:p>
            <a:r>
              <a:t>xx%</a:t>
            </a:r>
          </a:p>
        </p:txBody>
      </p:sp>
      <p:sp>
        <p:nvSpPr>
          <p:cNvPr id="51" name="Google Shape;51;g263b4a271cb_2_392"/>
          <p:cNvSpPr txBox="1"/>
          <p:nvPr>
            <p:ph idx="1" type="body"/>
          </p:nvPr>
        </p:nvSpPr>
        <p:spPr>
          <a:xfrm>
            <a:off x="415600" y="4304567"/>
            <a:ext cx="11360700" cy="1734300"/>
          </a:xfrm>
          <a:prstGeom prst="rect">
            <a:avLst/>
          </a:prstGeom>
        </p:spPr>
        <p:txBody>
          <a:bodyPr anchorCtr="0" anchor="t" bIns="121900" lIns="121900" spcFirstLastPara="1" rIns="121900" wrap="square" tIns="121900">
            <a:normAutofit/>
          </a:bodyPr>
          <a:lstStyle>
            <a:lvl1pPr indent="-381000" lvl="0" marL="457200" rtl="0" algn="ctr">
              <a:spcBef>
                <a:spcPts val="0"/>
              </a:spcBef>
              <a:spcAft>
                <a:spcPts val="0"/>
              </a:spcAft>
              <a:buSzPts val="2400"/>
              <a:buChar char="●"/>
              <a:defRPr/>
            </a:lvl1pPr>
            <a:lvl2pPr indent="-349250" lvl="1" marL="914400" rtl="0" algn="ctr">
              <a:spcBef>
                <a:spcPts val="0"/>
              </a:spcBef>
              <a:spcAft>
                <a:spcPts val="0"/>
              </a:spcAft>
              <a:buSzPts val="1900"/>
              <a:buChar char="○"/>
              <a:defRPr/>
            </a:lvl2pPr>
            <a:lvl3pPr indent="-349250" lvl="2" marL="1371600" rtl="0" algn="ctr">
              <a:spcBef>
                <a:spcPts val="0"/>
              </a:spcBef>
              <a:spcAft>
                <a:spcPts val="0"/>
              </a:spcAft>
              <a:buSzPts val="1900"/>
              <a:buChar char="■"/>
              <a:defRPr/>
            </a:lvl3pPr>
            <a:lvl4pPr indent="-349250" lvl="3" marL="1828800" rtl="0" algn="ctr">
              <a:spcBef>
                <a:spcPts val="0"/>
              </a:spcBef>
              <a:spcAft>
                <a:spcPts val="0"/>
              </a:spcAft>
              <a:buSzPts val="1900"/>
              <a:buChar char="●"/>
              <a:defRPr/>
            </a:lvl4pPr>
            <a:lvl5pPr indent="-349250" lvl="4" marL="2286000" rtl="0" algn="ctr">
              <a:spcBef>
                <a:spcPts val="0"/>
              </a:spcBef>
              <a:spcAft>
                <a:spcPts val="0"/>
              </a:spcAft>
              <a:buSzPts val="1900"/>
              <a:buChar char="○"/>
              <a:defRPr/>
            </a:lvl5pPr>
            <a:lvl6pPr indent="-349250" lvl="5" marL="2743200" rtl="0" algn="ctr">
              <a:spcBef>
                <a:spcPts val="0"/>
              </a:spcBef>
              <a:spcAft>
                <a:spcPts val="0"/>
              </a:spcAft>
              <a:buSzPts val="1900"/>
              <a:buChar char="■"/>
              <a:defRPr/>
            </a:lvl6pPr>
            <a:lvl7pPr indent="-349250" lvl="6" marL="3200400" rtl="0" algn="ctr">
              <a:spcBef>
                <a:spcPts val="0"/>
              </a:spcBef>
              <a:spcAft>
                <a:spcPts val="0"/>
              </a:spcAft>
              <a:buSzPts val="1900"/>
              <a:buChar char="●"/>
              <a:defRPr/>
            </a:lvl7pPr>
            <a:lvl8pPr indent="-349250" lvl="7" marL="3657600" rtl="0" algn="ctr">
              <a:spcBef>
                <a:spcPts val="0"/>
              </a:spcBef>
              <a:spcAft>
                <a:spcPts val="0"/>
              </a:spcAft>
              <a:buSzPts val="1900"/>
              <a:buChar char="○"/>
              <a:defRPr/>
            </a:lvl8pPr>
            <a:lvl9pPr indent="-349250" lvl="8" marL="4114800" rtl="0" algn="ctr">
              <a:spcBef>
                <a:spcPts val="0"/>
              </a:spcBef>
              <a:spcAft>
                <a:spcPts val="0"/>
              </a:spcAft>
              <a:buSzPts val="1900"/>
              <a:buChar char="■"/>
              <a:defRPr/>
            </a:lvl9pPr>
          </a:lstStyle>
          <a:p/>
        </p:txBody>
      </p:sp>
      <p:sp>
        <p:nvSpPr>
          <p:cNvPr id="52" name="Google Shape;52;g263b4a271cb_2_392"/>
          <p:cNvSpPr txBox="1"/>
          <p:nvPr>
            <p:ph idx="12" type="sldNum"/>
          </p:nvPr>
        </p:nvSpPr>
        <p:spPr>
          <a:xfrm>
            <a:off x="11320333" y="6241346"/>
            <a:ext cx="731700" cy="524700"/>
          </a:xfrm>
          <a:prstGeom prst="rect">
            <a:avLst/>
          </a:prstGeom>
        </p:spPr>
        <p:txBody>
          <a:bodyPr anchorCtr="0" anchor="ctr"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g263b4a271cb_2_396"/>
          <p:cNvSpPr txBox="1"/>
          <p:nvPr>
            <p:ph idx="12" type="sldNum"/>
          </p:nvPr>
        </p:nvSpPr>
        <p:spPr>
          <a:xfrm>
            <a:off x="11320333" y="6241346"/>
            <a:ext cx="731700" cy="524700"/>
          </a:xfrm>
          <a:prstGeom prst="rect">
            <a:avLst/>
          </a:prstGeom>
        </p:spPr>
        <p:txBody>
          <a:bodyPr anchorCtr="0" anchor="ctr"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5" name="Shape 55"/>
        <p:cNvGrpSpPr/>
        <p:nvPr/>
      </p:nvGrpSpPr>
      <p:grpSpPr>
        <a:xfrm>
          <a:off x="0" y="0"/>
          <a:ext cx="0" cy="0"/>
          <a:chOff x="0" y="0"/>
          <a:chExt cx="0" cy="0"/>
        </a:xfrm>
      </p:grpSpPr>
      <p:sp>
        <p:nvSpPr>
          <p:cNvPr id="56" name="Google Shape;56;g263b4a271cb_2_398"/>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lvl1pPr lvl="0" rtl="0" algn="l">
              <a:lnSpc>
                <a:spcPct val="90000"/>
              </a:lnSpc>
              <a:spcBef>
                <a:spcPts val="0"/>
              </a:spcBef>
              <a:spcAft>
                <a:spcPts val="0"/>
              </a:spcAft>
              <a:buClr>
                <a:schemeClr val="dk1"/>
              </a:buClr>
              <a:buSzPts val="18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57" name="Google Shape;57;g263b4a271cb_2_398"/>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58" name="Google Shape;58;g263b4a271cb_2_398"/>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59" name="Google Shape;59;g263b4a271cb_2_398"/>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60" name="Google Shape;60;g263b4a271cb_2_398"/>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sp>
        <p:nvSpPr>
          <p:cNvPr id="18" name="Google Shape;18;g263b4a271cb_2_360"/>
          <p:cNvSpPr txBox="1"/>
          <p:nvPr>
            <p:ph type="title"/>
          </p:nvPr>
        </p:nvSpPr>
        <p:spPr>
          <a:xfrm>
            <a:off x="895000" y="2855000"/>
            <a:ext cx="10469700" cy="1148100"/>
          </a:xfrm>
          <a:prstGeom prst="rect">
            <a:avLst/>
          </a:prstGeom>
        </p:spPr>
        <p:txBody>
          <a:bodyPr anchorCtr="0" anchor="ctr" bIns="121900" lIns="121900" spcFirstLastPara="1" rIns="121900" wrap="square" tIns="121900">
            <a:normAutofit/>
          </a:bodyPr>
          <a:lstStyle>
            <a:lvl1pPr lvl="0" rtl="0" algn="ctr">
              <a:spcBef>
                <a:spcPts val="0"/>
              </a:spcBef>
              <a:spcAft>
                <a:spcPts val="0"/>
              </a:spcAft>
              <a:buSzPts val="4800"/>
              <a:buNone/>
              <a:defRPr sz="48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p:txBody>
      </p:sp>
      <p:sp>
        <p:nvSpPr>
          <p:cNvPr id="19" name="Google Shape;19;g263b4a271cb_2_360"/>
          <p:cNvSpPr txBox="1"/>
          <p:nvPr>
            <p:ph idx="12" type="sldNum"/>
          </p:nvPr>
        </p:nvSpPr>
        <p:spPr>
          <a:xfrm>
            <a:off x="11320333" y="6241346"/>
            <a:ext cx="731700" cy="524700"/>
          </a:xfrm>
          <a:prstGeom prst="rect">
            <a:avLst/>
          </a:prstGeom>
        </p:spPr>
        <p:txBody>
          <a:bodyPr anchorCtr="0" anchor="ctr"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sp>
        <p:nvSpPr>
          <p:cNvPr id="21" name="Google Shape;21;g263b4a271cb_2_363"/>
          <p:cNvSpPr txBox="1"/>
          <p:nvPr>
            <p:ph type="title"/>
          </p:nvPr>
        </p:nvSpPr>
        <p:spPr>
          <a:xfrm>
            <a:off x="415600" y="593367"/>
            <a:ext cx="11360700" cy="763500"/>
          </a:xfrm>
          <a:prstGeom prst="rect">
            <a:avLst/>
          </a:prstGeom>
        </p:spPr>
        <p:txBody>
          <a:bodyPr anchorCtr="0" anchor="t" bIns="121900" lIns="121900" spcFirstLastPara="1" rIns="121900" wrap="square" tIns="121900">
            <a:normAutofit/>
          </a:bodyPr>
          <a:lstStyle>
            <a:lvl1pPr lvl="0" rtl="0">
              <a:spcBef>
                <a:spcPts val="0"/>
              </a:spcBef>
              <a:spcAft>
                <a:spcPts val="0"/>
              </a:spcAft>
              <a:buSzPts val="4000"/>
              <a:buNone/>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p:txBody>
      </p:sp>
      <p:sp>
        <p:nvSpPr>
          <p:cNvPr id="22" name="Google Shape;22;g263b4a271cb_2_363"/>
          <p:cNvSpPr txBox="1"/>
          <p:nvPr>
            <p:ph idx="1" type="body"/>
          </p:nvPr>
        </p:nvSpPr>
        <p:spPr>
          <a:xfrm>
            <a:off x="415600" y="1536633"/>
            <a:ext cx="11360700" cy="4555200"/>
          </a:xfrm>
          <a:prstGeom prst="rect">
            <a:avLst/>
          </a:prstGeom>
        </p:spPr>
        <p:txBody>
          <a:bodyPr anchorCtr="0" anchor="t" bIns="121900" lIns="121900" spcFirstLastPara="1" rIns="121900" wrap="square" tIns="121900">
            <a:normAutofit/>
          </a:bodyPr>
          <a:lstStyle>
            <a:lvl1pPr indent="-381000" lvl="0" marL="457200" rtl="0">
              <a:spcBef>
                <a:spcPts val="0"/>
              </a:spcBef>
              <a:spcAft>
                <a:spcPts val="0"/>
              </a:spcAft>
              <a:buSzPts val="2400"/>
              <a:buChar char="●"/>
              <a:defRPr/>
            </a:lvl1pPr>
            <a:lvl2pPr indent="-349250" lvl="1" marL="914400" rtl="0">
              <a:spcBef>
                <a:spcPts val="0"/>
              </a:spcBef>
              <a:spcAft>
                <a:spcPts val="0"/>
              </a:spcAft>
              <a:buSzPts val="1900"/>
              <a:buChar char="○"/>
              <a:defRPr/>
            </a:lvl2pPr>
            <a:lvl3pPr indent="-349250" lvl="2" marL="1371600" rtl="0">
              <a:spcBef>
                <a:spcPts val="0"/>
              </a:spcBef>
              <a:spcAft>
                <a:spcPts val="0"/>
              </a:spcAft>
              <a:buSzPts val="1900"/>
              <a:buChar char="■"/>
              <a:defRPr/>
            </a:lvl3pPr>
            <a:lvl4pPr indent="-349250" lvl="3" marL="1828800" rtl="0">
              <a:spcBef>
                <a:spcPts val="0"/>
              </a:spcBef>
              <a:spcAft>
                <a:spcPts val="0"/>
              </a:spcAft>
              <a:buSzPts val="1900"/>
              <a:buChar char="●"/>
              <a:defRPr/>
            </a:lvl4pPr>
            <a:lvl5pPr indent="-349250" lvl="4" marL="2286000" rtl="0">
              <a:spcBef>
                <a:spcPts val="0"/>
              </a:spcBef>
              <a:spcAft>
                <a:spcPts val="0"/>
              </a:spcAft>
              <a:buSzPts val="1900"/>
              <a:buChar char="○"/>
              <a:defRPr/>
            </a:lvl5pPr>
            <a:lvl6pPr indent="-349250" lvl="5" marL="2743200" rtl="0">
              <a:spcBef>
                <a:spcPts val="0"/>
              </a:spcBef>
              <a:spcAft>
                <a:spcPts val="0"/>
              </a:spcAft>
              <a:buSzPts val="1900"/>
              <a:buChar char="■"/>
              <a:defRPr/>
            </a:lvl6pPr>
            <a:lvl7pPr indent="-349250" lvl="6" marL="3200400" rtl="0">
              <a:spcBef>
                <a:spcPts val="0"/>
              </a:spcBef>
              <a:spcAft>
                <a:spcPts val="0"/>
              </a:spcAft>
              <a:buSzPts val="1900"/>
              <a:buChar char="●"/>
              <a:defRPr/>
            </a:lvl7pPr>
            <a:lvl8pPr indent="-349250" lvl="7" marL="3657600" rtl="0">
              <a:spcBef>
                <a:spcPts val="0"/>
              </a:spcBef>
              <a:spcAft>
                <a:spcPts val="0"/>
              </a:spcAft>
              <a:buSzPts val="1900"/>
              <a:buChar char="○"/>
              <a:defRPr/>
            </a:lvl8pPr>
            <a:lvl9pPr indent="-349250" lvl="8" marL="4114800" rtl="0">
              <a:spcBef>
                <a:spcPts val="0"/>
              </a:spcBef>
              <a:spcAft>
                <a:spcPts val="0"/>
              </a:spcAft>
              <a:buSzPts val="1900"/>
              <a:buChar char="■"/>
              <a:defRPr/>
            </a:lvl9pPr>
          </a:lstStyle>
          <a:p/>
        </p:txBody>
      </p:sp>
      <p:sp>
        <p:nvSpPr>
          <p:cNvPr id="23" name="Google Shape;23;g263b4a271cb_2_363"/>
          <p:cNvSpPr txBox="1"/>
          <p:nvPr>
            <p:ph idx="12" type="sldNum"/>
          </p:nvPr>
        </p:nvSpPr>
        <p:spPr>
          <a:xfrm>
            <a:off x="11320333" y="6241346"/>
            <a:ext cx="731700" cy="524700"/>
          </a:xfrm>
          <a:prstGeom prst="rect">
            <a:avLst/>
          </a:prstGeom>
        </p:spPr>
        <p:txBody>
          <a:bodyPr anchorCtr="0" anchor="ctr"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g263b4a271cb_2_367"/>
          <p:cNvSpPr txBox="1"/>
          <p:nvPr>
            <p:ph type="title"/>
          </p:nvPr>
        </p:nvSpPr>
        <p:spPr>
          <a:xfrm>
            <a:off x="415600" y="593367"/>
            <a:ext cx="11360700" cy="763500"/>
          </a:xfrm>
          <a:prstGeom prst="rect">
            <a:avLst/>
          </a:prstGeom>
        </p:spPr>
        <p:txBody>
          <a:bodyPr anchorCtr="0" anchor="t" bIns="121900" lIns="121900" spcFirstLastPara="1" rIns="121900" wrap="square" tIns="121900">
            <a:normAutofit/>
          </a:bodyPr>
          <a:lstStyle>
            <a:lvl1pPr lvl="0" rtl="0">
              <a:spcBef>
                <a:spcPts val="0"/>
              </a:spcBef>
              <a:spcAft>
                <a:spcPts val="0"/>
              </a:spcAft>
              <a:buSzPts val="4000"/>
              <a:buNone/>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p:txBody>
      </p:sp>
      <p:sp>
        <p:nvSpPr>
          <p:cNvPr id="26" name="Google Shape;26;g263b4a271cb_2_367"/>
          <p:cNvSpPr txBox="1"/>
          <p:nvPr>
            <p:ph idx="1" type="body"/>
          </p:nvPr>
        </p:nvSpPr>
        <p:spPr>
          <a:xfrm>
            <a:off x="415600" y="1536633"/>
            <a:ext cx="5333100" cy="4555200"/>
          </a:xfrm>
          <a:prstGeom prst="rect">
            <a:avLst/>
          </a:prstGeom>
        </p:spPr>
        <p:txBody>
          <a:bodyPr anchorCtr="0" anchor="t" bIns="121900" lIns="121900" spcFirstLastPara="1" rIns="121900" wrap="square" tIns="121900">
            <a:normAutofit/>
          </a:bodyPr>
          <a:lstStyle>
            <a:lvl1pPr indent="-349250" lvl="0" marL="457200" rtl="0">
              <a:spcBef>
                <a:spcPts val="0"/>
              </a:spcBef>
              <a:spcAft>
                <a:spcPts val="0"/>
              </a:spcAft>
              <a:buSzPts val="1900"/>
              <a:buChar char="●"/>
              <a:defRPr sz="1900"/>
            </a:lvl1pPr>
            <a:lvl2pPr indent="-330200" lvl="1" marL="914400" rtl="0">
              <a:spcBef>
                <a:spcPts val="0"/>
              </a:spcBef>
              <a:spcAft>
                <a:spcPts val="0"/>
              </a:spcAft>
              <a:buSzPts val="1600"/>
              <a:buChar char="○"/>
              <a:defRPr sz="1600"/>
            </a:lvl2pPr>
            <a:lvl3pPr indent="-330200" lvl="2" marL="1371600" rtl="0">
              <a:spcBef>
                <a:spcPts val="0"/>
              </a:spcBef>
              <a:spcAft>
                <a:spcPts val="0"/>
              </a:spcAft>
              <a:buSzPts val="1600"/>
              <a:buChar char="■"/>
              <a:defRPr sz="1600"/>
            </a:lvl3pPr>
            <a:lvl4pPr indent="-330200" lvl="3" marL="1828800" rtl="0">
              <a:spcBef>
                <a:spcPts val="0"/>
              </a:spcBef>
              <a:spcAft>
                <a:spcPts val="0"/>
              </a:spcAft>
              <a:buSzPts val="1600"/>
              <a:buChar char="●"/>
              <a:defRPr sz="1600"/>
            </a:lvl4pPr>
            <a:lvl5pPr indent="-330200" lvl="4" marL="2286000" rtl="0">
              <a:spcBef>
                <a:spcPts val="0"/>
              </a:spcBef>
              <a:spcAft>
                <a:spcPts val="0"/>
              </a:spcAft>
              <a:buSzPts val="1600"/>
              <a:buChar char="○"/>
              <a:defRPr sz="1600"/>
            </a:lvl5pPr>
            <a:lvl6pPr indent="-330200" lvl="5" marL="2743200" rtl="0">
              <a:spcBef>
                <a:spcPts val="0"/>
              </a:spcBef>
              <a:spcAft>
                <a:spcPts val="0"/>
              </a:spcAft>
              <a:buSzPts val="1600"/>
              <a:buChar char="■"/>
              <a:defRPr sz="1600"/>
            </a:lvl6pPr>
            <a:lvl7pPr indent="-330200" lvl="6" marL="3200400" rtl="0">
              <a:spcBef>
                <a:spcPts val="0"/>
              </a:spcBef>
              <a:spcAft>
                <a:spcPts val="0"/>
              </a:spcAft>
              <a:buSzPts val="1600"/>
              <a:buChar char="●"/>
              <a:defRPr sz="1600"/>
            </a:lvl7pPr>
            <a:lvl8pPr indent="-330200" lvl="7" marL="3657600" rtl="0">
              <a:spcBef>
                <a:spcPts val="0"/>
              </a:spcBef>
              <a:spcAft>
                <a:spcPts val="0"/>
              </a:spcAft>
              <a:buSzPts val="1600"/>
              <a:buChar char="○"/>
              <a:defRPr sz="1600"/>
            </a:lvl8pPr>
            <a:lvl9pPr indent="-330200" lvl="8" marL="4114800" rtl="0">
              <a:spcBef>
                <a:spcPts val="0"/>
              </a:spcBef>
              <a:spcAft>
                <a:spcPts val="0"/>
              </a:spcAft>
              <a:buSzPts val="1600"/>
              <a:buChar char="■"/>
              <a:defRPr sz="1600"/>
            </a:lvl9pPr>
          </a:lstStyle>
          <a:p/>
        </p:txBody>
      </p:sp>
      <p:sp>
        <p:nvSpPr>
          <p:cNvPr id="27" name="Google Shape;27;g263b4a271cb_2_367"/>
          <p:cNvSpPr txBox="1"/>
          <p:nvPr>
            <p:ph idx="2" type="body"/>
          </p:nvPr>
        </p:nvSpPr>
        <p:spPr>
          <a:xfrm>
            <a:off x="6443200" y="1536633"/>
            <a:ext cx="5333100" cy="4555200"/>
          </a:xfrm>
          <a:prstGeom prst="rect">
            <a:avLst/>
          </a:prstGeom>
        </p:spPr>
        <p:txBody>
          <a:bodyPr anchorCtr="0" anchor="t" bIns="121900" lIns="121900" spcFirstLastPara="1" rIns="121900" wrap="square" tIns="121900">
            <a:normAutofit/>
          </a:bodyPr>
          <a:lstStyle>
            <a:lvl1pPr indent="-349250" lvl="0" marL="457200" rtl="0">
              <a:spcBef>
                <a:spcPts val="0"/>
              </a:spcBef>
              <a:spcAft>
                <a:spcPts val="0"/>
              </a:spcAft>
              <a:buSzPts val="1900"/>
              <a:buChar char="●"/>
              <a:defRPr sz="1900"/>
            </a:lvl1pPr>
            <a:lvl2pPr indent="-330200" lvl="1" marL="914400" rtl="0">
              <a:spcBef>
                <a:spcPts val="0"/>
              </a:spcBef>
              <a:spcAft>
                <a:spcPts val="0"/>
              </a:spcAft>
              <a:buSzPts val="1600"/>
              <a:buChar char="○"/>
              <a:defRPr sz="1600"/>
            </a:lvl2pPr>
            <a:lvl3pPr indent="-330200" lvl="2" marL="1371600" rtl="0">
              <a:spcBef>
                <a:spcPts val="0"/>
              </a:spcBef>
              <a:spcAft>
                <a:spcPts val="0"/>
              </a:spcAft>
              <a:buSzPts val="1600"/>
              <a:buChar char="■"/>
              <a:defRPr sz="1600"/>
            </a:lvl3pPr>
            <a:lvl4pPr indent="-330200" lvl="3" marL="1828800" rtl="0">
              <a:spcBef>
                <a:spcPts val="0"/>
              </a:spcBef>
              <a:spcAft>
                <a:spcPts val="0"/>
              </a:spcAft>
              <a:buSzPts val="1600"/>
              <a:buChar char="●"/>
              <a:defRPr sz="1600"/>
            </a:lvl4pPr>
            <a:lvl5pPr indent="-330200" lvl="4" marL="2286000" rtl="0">
              <a:spcBef>
                <a:spcPts val="0"/>
              </a:spcBef>
              <a:spcAft>
                <a:spcPts val="0"/>
              </a:spcAft>
              <a:buSzPts val="1600"/>
              <a:buChar char="○"/>
              <a:defRPr sz="1600"/>
            </a:lvl5pPr>
            <a:lvl6pPr indent="-330200" lvl="5" marL="2743200" rtl="0">
              <a:spcBef>
                <a:spcPts val="0"/>
              </a:spcBef>
              <a:spcAft>
                <a:spcPts val="0"/>
              </a:spcAft>
              <a:buSzPts val="1600"/>
              <a:buChar char="■"/>
              <a:defRPr sz="1600"/>
            </a:lvl6pPr>
            <a:lvl7pPr indent="-330200" lvl="6" marL="3200400" rtl="0">
              <a:spcBef>
                <a:spcPts val="0"/>
              </a:spcBef>
              <a:spcAft>
                <a:spcPts val="0"/>
              </a:spcAft>
              <a:buSzPts val="1600"/>
              <a:buChar char="●"/>
              <a:defRPr sz="1600"/>
            </a:lvl7pPr>
            <a:lvl8pPr indent="-330200" lvl="7" marL="3657600" rtl="0">
              <a:spcBef>
                <a:spcPts val="0"/>
              </a:spcBef>
              <a:spcAft>
                <a:spcPts val="0"/>
              </a:spcAft>
              <a:buSzPts val="1600"/>
              <a:buChar char="○"/>
              <a:defRPr sz="1600"/>
            </a:lvl8pPr>
            <a:lvl9pPr indent="-330200" lvl="8" marL="4114800" rtl="0">
              <a:spcBef>
                <a:spcPts val="0"/>
              </a:spcBef>
              <a:spcAft>
                <a:spcPts val="0"/>
              </a:spcAft>
              <a:buSzPts val="1600"/>
              <a:buChar char="■"/>
              <a:defRPr sz="1600"/>
            </a:lvl9pPr>
          </a:lstStyle>
          <a:p/>
        </p:txBody>
      </p:sp>
      <p:sp>
        <p:nvSpPr>
          <p:cNvPr id="28" name="Google Shape;28;g263b4a271cb_2_367"/>
          <p:cNvSpPr txBox="1"/>
          <p:nvPr>
            <p:ph idx="12" type="sldNum"/>
          </p:nvPr>
        </p:nvSpPr>
        <p:spPr>
          <a:xfrm>
            <a:off x="11320333" y="6241346"/>
            <a:ext cx="731700" cy="524700"/>
          </a:xfrm>
          <a:prstGeom prst="rect">
            <a:avLst/>
          </a:prstGeom>
        </p:spPr>
        <p:txBody>
          <a:bodyPr anchorCtr="0" anchor="ctr"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 name="Shape 29"/>
        <p:cNvGrpSpPr/>
        <p:nvPr/>
      </p:nvGrpSpPr>
      <p:grpSpPr>
        <a:xfrm>
          <a:off x="0" y="0"/>
          <a:ext cx="0" cy="0"/>
          <a:chOff x="0" y="0"/>
          <a:chExt cx="0" cy="0"/>
        </a:xfrm>
      </p:grpSpPr>
      <p:sp>
        <p:nvSpPr>
          <p:cNvPr id="30" name="Google Shape;30;g263b4a271cb_2_372"/>
          <p:cNvSpPr txBox="1"/>
          <p:nvPr>
            <p:ph type="title"/>
          </p:nvPr>
        </p:nvSpPr>
        <p:spPr>
          <a:xfrm>
            <a:off x="415600" y="593367"/>
            <a:ext cx="11360700" cy="763500"/>
          </a:xfrm>
          <a:prstGeom prst="rect">
            <a:avLst/>
          </a:prstGeom>
        </p:spPr>
        <p:txBody>
          <a:bodyPr anchorCtr="0" anchor="t" bIns="121900" lIns="121900" spcFirstLastPara="1" rIns="121900" wrap="square" tIns="121900">
            <a:normAutofit/>
          </a:bodyPr>
          <a:lstStyle>
            <a:lvl1pPr lvl="0" rtl="0">
              <a:spcBef>
                <a:spcPts val="0"/>
              </a:spcBef>
              <a:spcAft>
                <a:spcPts val="0"/>
              </a:spcAft>
              <a:buSzPts val="4000"/>
              <a:buNone/>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p:txBody>
      </p:sp>
      <p:sp>
        <p:nvSpPr>
          <p:cNvPr id="31" name="Google Shape;31;g263b4a271cb_2_372"/>
          <p:cNvSpPr txBox="1"/>
          <p:nvPr>
            <p:ph idx="12" type="sldNum"/>
          </p:nvPr>
        </p:nvSpPr>
        <p:spPr>
          <a:xfrm>
            <a:off x="11320333" y="6241346"/>
            <a:ext cx="731700" cy="524700"/>
          </a:xfrm>
          <a:prstGeom prst="rect">
            <a:avLst/>
          </a:prstGeom>
        </p:spPr>
        <p:txBody>
          <a:bodyPr anchorCtr="0" anchor="ctr"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2" name="Shape 32"/>
        <p:cNvGrpSpPr/>
        <p:nvPr/>
      </p:nvGrpSpPr>
      <p:grpSpPr>
        <a:xfrm>
          <a:off x="0" y="0"/>
          <a:ext cx="0" cy="0"/>
          <a:chOff x="0" y="0"/>
          <a:chExt cx="0" cy="0"/>
        </a:xfrm>
      </p:grpSpPr>
      <p:sp>
        <p:nvSpPr>
          <p:cNvPr id="33" name="Google Shape;33;g263b4a271cb_2_375"/>
          <p:cNvSpPr txBox="1"/>
          <p:nvPr>
            <p:ph type="title"/>
          </p:nvPr>
        </p:nvSpPr>
        <p:spPr>
          <a:xfrm>
            <a:off x="415600" y="740800"/>
            <a:ext cx="3744000" cy="1007700"/>
          </a:xfrm>
          <a:prstGeom prst="rect">
            <a:avLst/>
          </a:prstGeom>
        </p:spPr>
        <p:txBody>
          <a:bodyPr anchorCtr="0" anchor="b" bIns="121900" lIns="121900" spcFirstLastPara="1" rIns="121900" wrap="square" tIns="121900">
            <a:normAutofit/>
          </a:bodyPr>
          <a:lstStyle>
            <a:lvl1pPr lvl="0" rtl="0">
              <a:spcBef>
                <a:spcPts val="0"/>
              </a:spcBef>
              <a:spcAft>
                <a:spcPts val="0"/>
              </a:spcAft>
              <a:buSzPts val="3200"/>
              <a:buNone/>
              <a:defRPr sz="3200"/>
            </a:lvl1pPr>
            <a:lvl2pPr lvl="1" rtl="0">
              <a:spcBef>
                <a:spcPts val="0"/>
              </a:spcBef>
              <a:spcAft>
                <a:spcPts val="0"/>
              </a:spcAft>
              <a:buSzPts val="3200"/>
              <a:buNone/>
              <a:defRPr sz="3200"/>
            </a:lvl2pPr>
            <a:lvl3pPr lvl="2" rtl="0">
              <a:spcBef>
                <a:spcPts val="0"/>
              </a:spcBef>
              <a:spcAft>
                <a:spcPts val="0"/>
              </a:spcAft>
              <a:buSzPts val="3200"/>
              <a:buNone/>
              <a:defRPr sz="3200"/>
            </a:lvl3pPr>
            <a:lvl4pPr lvl="3" rtl="0">
              <a:spcBef>
                <a:spcPts val="0"/>
              </a:spcBef>
              <a:spcAft>
                <a:spcPts val="0"/>
              </a:spcAft>
              <a:buSzPts val="3200"/>
              <a:buNone/>
              <a:defRPr sz="3200"/>
            </a:lvl4pPr>
            <a:lvl5pPr lvl="4" rtl="0">
              <a:spcBef>
                <a:spcPts val="0"/>
              </a:spcBef>
              <a:spcAft>
                <a:spcPts val="0"/>
              </a:spcAft>
              <a:buSzPts val="3200"/>
              <a:buNone/>
              <a:defRPr sz="3200"/>
            </a:lvl5pPr>
            <a:lvl6pPr lvl="5" rtl="0">
              <a:spcBef>
                <a:spcPts val="0"/>
              </a:spcBef>
              <a:spcAft>
                <a:spcPts val="0"/>
              </a:spcAft>
              <a:buSzPts val="3200"/>
              <a:buNone/>
              <a:defRPr sz="3200"/>
            </a:lvl6pPr>
            <a:lvl7pPr lvl="6" rtl="0">
              <a:spcBef>
                <a:spcPts val="0"/>
              </a:spcBef>
              <a:spcAft>
                <a:spcPts val="0"/>
              </a:spcAft>
              <a:buSzPts val="3200"/>
              <a:buNone/>
              <a:defRPr sz="3200"/>
            </a:lvl7pPr>
            <a:lvl8pPr lvl="7" rtl="0">
              <a:spcBef>
                <a:spcPts val="0"/>
              </a:spcBef>
              <a:spcAft>
                <a:spcPts val="0"/>
              </a:spcAft>
              <a:buSzPts val="3200"/>
              <a:buNone/>
              <a:defRPr sz="3200"/>
            </a:lvl8pPr>
            <a:lvl9pPr lvl="8" rtl="0">
              <a:spcBef>
                <a:spcPts val="0"/>
              </a:spcBef>
              <a:spcAft>
                <a:spcPts val="0"/>
              </a:spcAft>
              <a:buSzPts val="3200"/>
              <a:buNone/>
              <a:defRPr sz="3200"/>
            </a:lvl9pPr>
          </a:lstStyle>
          <a:p/>
        </p:txBody>
      </p:sp>
      <p:sp>
        <p:nvSpPr>
          <p:cNvPr id="34" name="Google Shape;34;g263b4a271cb_2_375"/>
          <p:cNvSpPr txBox="1"/>
          <p:nvPr>
            <p:ph idx="1" type="body"/>
          </p:nvPr>
        </p:nvSpPr>
        <p:spPr>
          <a:xfrm>
            <a:off x="415600" y="1852800"/>
            <a:ext cx="3744000" cy="4239300"/>
          </a:xfrm>
          <a:prstGeom prst="rect">
            <a:avLst/>
          </a:prstGeom>
        </p:spPr>
        <p:txBody>
          <a:bodyPr anchorCtr="0" anchor="t" bIns="121900" lIns="121900" spcFirstLastPara="1" rIns="121900" wrap="square" tIns="121900">
            <a:normAutofit/>
          </a:bodyPr>
          <a:lstStyle>
            <a:lvl1pPr indent="-330200" lvl="0" marL="457200" rtl="0">
              <a:spcBef>
                <a:spcPts val="0"/>
              </a:spcBef>
              <a:spcAft>
                <a:spcPts val="0"/>
              </a:spcAft>
              <a:buSzPts val="1600"/>
              <a:buChar char="●"/>
              <a:defRPr sz="1600"/>
            </a:lvl1pPr>
            <a:lvl2pPr indent="-330200" lvl="1" marL="914400" rtl="0">
              <a:spcBef>
                <a:spcPts val="0"/>
              </a:spcBef>
              <a:spcAft>
                <a:spcPts val="0"/>
              </a:spcAft>
              <a:buSzPts val="1600"/>
              <a:buChar char="○"/>
              <a:defRPr sz="1600"/>
            </a:lvl2pPr>
            <a:lvl3pPr indent="-330200" lvl="2" marL="1371600" rtl="0">
              <a:spcBef>
                <a:spcPts val="0"/>
              </a:spcBef>
              <a:spcAft>
                <a:spcPts val="0"/>
              </a:spcAft>
              <a:buSzPts val="1600"/>
              <a:buChar char="■"/>
              <a:defRPr sz="1600"/>
            </a:lvl3pPr>
            <a:lvl4pPr indent="-330200" lvl="3" marL="1828800" rtl="0">
              <a:spcBef>
                <a:spcPts val="0"/>
              </a:spcBef>
              <a:spcAft>
                <a:spcPts val="0"/>
              </a:spcAft>
              <a:buSzPts val="1600"/>
              <a:buChar char="●"/>
              <a:defRPr sz="1600"/>
            </a:lvl4pPr>
            <a:lvl5pPr indent="-330200" lvl="4" marL="2286000" rtl="0">
              <a:spcBef>
                <a:spcPts val="0"/>
              </a:spcBef>
              <a:spcAft>
                <a:spcPts val="0"/>
              </a:spcAft>
              <a:buSzPts val="1600"/>
              <a:buChar char="○"/>
              <a:defRPr sz="1600"/>
            </a:lvl5pPr>
            <a:lvl6pPr indent="-330200" lvl="5" marL="2743200" rtl="0">
              <a:spcBef>
                <a:spcPts val="0"/>
              </a:spcBef>
              <a:spcAft>
                <a:spcPts val="0"/>
              </a:spcAft>
              <a:buSzPts val="1600"/>
              <a:buChar char="■"/>
              <a:defRPr sz="1600"/>
            </a:lvl6pPr>
            <a:lvl7pPr indent="-330200" lvl="6" marL="3200400" rtl="0">
              <a:spcBef>
                <a:spcPts val="0"/>
              </a:spcBef>
              <a:spcAft>
                <a:spcPts val="0"/>
              </a:spcAft>
              <a:buSzPts val="1600"/>
              <a:buChar char="●"/>
              <a:defRPr sz="1600"/>
            </a:lvl7pPr>
            <a:lvl8pPr indent="-330200" lvl="7" marL="3657600" rtl="0">
              <a:spcBef>
                <a:spcPts val="0"/>
              </a:spcBef>
              <a:spcAft>
                <a:spcPts val="0"/>
              </a:spcAft>
              <a:buSzPts val="1600"/>
              <a:buChar char="○"/>
              <a:defRPr sz="1600"/>
            </a:lvl8pPr>
            <a:lvl9pPr indent="-330200" lvl="8" marL="4114800" rtl="0">
              <a:spcBef>
                <a:spcPts val="0"/>
              </a:spcBef>
              <a:spcAft>
                <a:spcPts val="0"/>
              </a:spcAft>
              <a:buSzPts val="1600"/>
              <a:buChar char="■"/>
              <a:defRPr sz="1600"/>
            </a:lvl9pPr>
          </a:lstStyle>
          <a:p/>
        </p:txBody>
      </p:sp>
      <p:sp>
        <p:nvSpPr>
          <p:cNvPr id="35" name="Google Shape;35;g263b4a271cb_2_375"/>
          <p:cNvSpPr txBox="1"/>
          <p:nvPr>
            <p:ph idx="12" type="sldNum"/>
          </p:nvPr>
        </p:nvSpPr>
        <p:spPr>
          <a:xfrm>
            <a:off x="11320333" y="6241346"/>
            <a:ext cx="731700" cy="524700"/>
          </a:xfrm>
          <a:prstGeom prst="rect">
            <a:avLst/>
          </a:prstGeom>
        </p:spPr>
        <p:txBody>
          <a:bodyPr anchorCtr="0" anchor="ctr"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6" name="Shape 36"/>
        <p:cNvGrpSpPr/>
        <p:nvPr/>
      </p:nvGrpSpPr>
      <p:grpSpPr>
        <a:xfrm>
          <a:off x="0" y="0"/>
          <a:ext cx="0" cy="0"/>
          <a:chOff x="0" y="0"/>
          <a:chExt cx="0" cy="0"/>
        </a:xfrm>
      </p:grpSpPr>
      <p:sp>
        <p:nvSpPr>
          <p:cNvPr id="37" name="Google Shape;37;g263b4a271cb_2_379"/>
          <p:cNvSpPr txBox="1"/>
          <p:nvPr>
            <p:ph type="title"/>
          </p:nvPr>
        </p:nvSpPr>
        <p:spPr>
          <a:xfrm>
            <a:off x="653667" y="701800"/>
            <a:ext cx="8302800" cy="5454300"/>
          </a:xfrm>
          <a:prstGeom prst="rect">
            <a:avLst/>
          </a:prstGeom>
        </p:spPr>
        <p:txBody>
          <a:bodyPr anchorCtr="0" anchor="ctr" bIns="121900" lIns="121900" spcFirstLastPara="1" rIns="121900" wrap="square" tIns="121900">
            <a:normAutofit/>
          </a:bodyPr>
          <a:lstStyle>
            <a:lvl1pPr lvl="0" rtl="0">
              <a:spcBef>
                <a:spcPts val="0"/>
              </a:spcBef>
              <a:spcAft>
                <a:spcPts val="0"/>
              </a:spcAft>
              <a:buClr>
                <a:schemeClr val="lt1"/>
              </a:buClr>
              <a:buSzPts val="6400"/>
              <a:buNone/>
              <a:defRPr sz="6400">
                <a:solidFill>
                  <a:schemeClr val="lt1"/>
                </a:solidFill>
              </a:defRPr>
            </a:lvl1pPr>
            <a:lvl2pPr lvl="1" rtl="0">
              <a:spcBef>
                <a:spcPts val="0"/>
              </a:spcBef>
              <a:spcAft>
                <a:spcPts val="0"/>
              </a:spcAft>
              <a:buClr>
                <a:schemeClr val="lt1"/>
              </a:buClr>
              <a:buSzPts val="6400"/>
              <a:buNone/>
              <a:defRPr sz="6400">
                <a:solidFill>
                  <a:schemeClr val="lt1"/>
                </a:solidFill>
              </a:defRPr>
            </a:lvl2pPr>
            <a:lvl3pPr lvl="2" rtl="0">
              <a:spcBef>
                <a:spcPts val="0"/>
              </a:spcBef>
              <a:spcAft>
                <a:spcPts val="0"/>
              </a:spcAft>
              <a:buClr>
                <a:schemeClr val="lt1"/>
              </a:buClr>
              <a:buSzPts val="6400"/>
              <a:buNone/>
              <a:defRPr sz="6400">
                <a:solidFill>
                  <a:schemeClr val="lt1"/>
                </a:solidFill>
              </a:defRPr>
            </a:lvl3pPr>
            <a:lvl4pPr lvl="3" rtl="0">
              <a:spcBef>
                <a:spcPts val="0"/>
              </a:spcBef>
              <a:spcAft>
                <a:spcPts val="0"/>
              </a:spcAft>
              <a:buClr>
                <a:schemeClr val="lt1"/>
              </a:buClr>
              <a:buSzPts val="6400"/>
              <a:buNone/>
              <a:defRPr sz="6400">
                <a:solidFill>
                  <a:schemeClr val="lt1"/>
                </a:solidFill>
              </a:defRPr>
            </a:lvl4pPr>
            <a:lvl5pPr lvl="4" rtl="0">
              <a:spcBef>
                <a:spcPts val="0"/>
              </a:spcBef>
              <a:spcAft>
                <a:spcPts val="0"/>
              </a:spcAft>
              <a:buClr>
                <a:schemeClr val="lt1"/>
              </a:buClr>
              <a:buSzPts val="6400"/>
              <a:buNone/>
              <a:defRPr sz="6400">
                <a:solidFill>
                  <a:schemeClr val="lt1"/>
                </a:solidFill>
              </a:defRPr>
            </a:lvl5pPr>
            <a:lvl6pPr lvl="5" rtl="0">
              <a:spcBef>
                <a:spcPts val="0"/>
              </a:spcBef>
              <a:spcAft>
                <a:spcPts val="0"/>
              </a:spcAft>
              <a:buClr>
                <a:schemeClr val="lt1"/>
              </a:buClr>
              <a:buSzPts val="6400"/>
              <a:buNone/>
              <a:defRPr sz="6400">
                <a:solidFill>
                  <a:schemeClr val="lt1"/>
                </a:solidFill>
              </a:defRPr>
            </a:lvl6pPr>
            <a:lvl7pPr lvl="6" rtl="0">
              <a:spcBef>
                <a:spcPts val="0"/>
              </a:spcBef>
              <a:spcAft>
                <a:spcPts val="0"/>
              </a:spcAft>
              <a:buClr>
                <a:schemeClr val="lt1"/>
              </a:buClr>
              <a:buSzPts val="6400"/>
              <a:buNone/>
              <a:defRPr sz="6400">
                <a:solidFill>
                  <a:schemeClr val="lt1"/>
                </a:solidFill>
              </a:defRPr>
            </a:lvl7pPr>
            <a:lvl8pPr lvl="7" rtl="0">
              <a:spcBef>
                <a:spcPts val="0"/>
              </a:spcBef>
              <a:spcAft>
                <a:spcPts val="0"/>
              </a:spcAft>
              <a:buClr>
                <a:schemeClr val="lt1"/>
              </a:buClr>
              <a:buSzPts val="6400"/>
              <a:buNone/>
              <a:defRPr sz="6400">
                <a:solidFill>
                  <a:schemeClr val="lt1"/>
                </a:solidFill>
              </a:defRPr>
            </a:lvl8pPr>
            <a:lvl9pPr lvl="8" rtl="0">
              <a:spcBef>
                <a:spcPts val="0"/>
              </a:spcBef>
              <a:spcAft>
                <a:spcPts val="0"/>
              </a:spcAft>
              <a:buClr>
                <a:schemeClr val="lt1"/>
              </a:buClr>
              <a:buSzPts val="6400"/>
              <a:buNone/>
              <a:defRPr sz="6400">
                <a:solidFill>
                  <a:schemeClr val="lt1"/>
                </a:solidFill>
              </a:defRPr>
            </a:lvl9pPr>
          </a:lstStyle>
          <a:p/>
        </p:txBody>
      </p:sp>
      <p:sp>
        <p:nvSpPr>
          <p:cNvPr id="38" name="Google Shape;38;g263b4a271cb_2_379"/>
          <p:cNvSpPr txBox="1"/>
          <p:nvPr>
            <p:ph idx="12" type="sldNum"/>
          </p:nvPr>
        </p:nvSpPr>
        <p:spPr>
          <a:xfrm>
            <a:off x="11320333" y="6241346"/>
            <a:ext cx="731700" cy="524700"/>
          </a:xfrm>
          <a:prstGeom prst="rect">
            <a:avLst/>
          </a:prstGeom>
        </p:spPr>
        <p:txBody>
          <a:bodyPr anchorCtr="0" anchor="ctr" bIns="121900" lIns="121900" spcFirstLastPara="1" rIns="121900" wrap="square" tIns="121900">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g263b4a271cb_2_382"/>
          <p:cNvSpPr/>
          <p:nvPr/>
        </p:nvSpPr>
        <p:spPr>
          <a:xfrm>
            <a:off x="6096000" y="0"/>
            <a:ext cx="6096000" cy="6858000"/>
          </a:xfrm>
          <a:prstGeom prst="rect">
            <a:avLst/>
          </a:pr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cxnSp>
        <p:nvCxnSpPr>
          <p:cNvPr id="41" name="Google Shape;41;g263b4a271cb_2_382"/>
          <p:cNvCxnSpPr/>
          <p:nvPr/>
        </p:nvCxnSpPr>
        <p:spPr>
          <a:xfrm>
            <a:off x="6706233" y="5994000"/>
            <a:ext cx="624300" cy="0"/>
          </a:xfrm>
          <a:prstGeom prst="straightConnector1">
            <a:avLst/>
          </a:prstGeom>
          <a:noFill/>
          <a:ln cap="flat" cmpd="sng" w="19050">
            <a:solidFill>
              <a:schemeClr val="lt1"/>
            </a:solidFill>
            <a:prstDash val="solid"/>
            <a:round/>
            <a:headEnd len="sm" w="sm" type="none"/>
            <a:tailEnd len="sm" w="sm" type="none"/>
          </a:ln>
        </p:spPr>
      </p:cxnSp>
      <p:sp>
        <p:nvSpPr>
          <p:cNvPr id="42" name="Google Shape;42;g263b4a271cb_2_382"/>
          <p:cNvSpPr txBox="1"/>
          <p:nvPr>
            <p:ph type="title"/>
          </p:nvPr>
        </p:nvSpPr>
        <p:spPr>
          <a:xfrm>
            <a:off x="354000" y="1441867"/>
            <a:ext cx="5393700" cy="2280300"/>
          </a:xfrm>
          <a:prstGeom prst="rect">
            <a:avLst/>
          </a:prstGeom>
        </p:spPr>
        <p:txBody>
          <a:bodyPr anchorCtr="0" anchor="b" bIns="121900" lIns="121900" spcFirstLastPara="1" rIns="121900" wrap="square" tIns="121900">
            <a:normAutofit/>
          </a:bodyPr>
          <a:lstStyle>
            <a:lvl1pPr lvl="0" rtl="0" algn="ctr">
              <a:spcBef>
                <a:spcPts val="0"/>
              </a:spcBef>
              <a:spcAft>
                <a:spcPts val="0"/>
              </a:spcAft>
              <a:buSzPts val="5600"/>
              <a:buNone/>
              <a:defRPr sz="5600"/>
            </a:lvl1pPr>
            <a:lvl2pPr lvl="1" rtl="0" algn="ctr">
              <a:spcBef>
                <a:spcPts val="0"/>
              </a:spcBef>
              <a:spcAft>
                <a:spcPts val="0"/>
              </a:spcAft>
              <a:buSzPts val="5600"/>
              <a:buNone/>
              <a:defRPr sz="5600"/>
            </a:lvl2pPr>
            <a:lvl3pPr lvl="2" rtl="0" algn="ctr">
              <a:spcBef>
                <a:spcPts val="0"/>
              </a:spcBef>
              <a:spcAft>
                <a:spcPts val="0"/>
              </a:spcAft>
              <a:buSzPts val="5600"/>
              <a:buNone/>
              <a:defRPr sz="5600"/>
            </a:lvl3pPr>
            <a:lvl4pPr lvl="3" rtl="0" algn="ctr">
              <a:spcBef>
                <a:spcPts val="0"/>
              </a:spcBef>
              <a:spcAft>
                <a:spcPts val="0"/>
              </a:spcAft>
              <a:buSzPts val="5600"/>
              <a:buNone/>
              <a:defRPr sz="5600"/>
            </a:lvl4pPr>
            <a:lvl5pPr lvl="4" rtl="0" algn="ctr">
              <a:spcBef>
                <a:spcPts val="0"/>
              </a:spcBef>
              <a:spcAft>
                <a:spcPts val="0"/>
              </a:spcAft>
              <a:buSzPts val="5600"/>
              <a:buNone/>
              <a:defRPr sz="5600"/>
            </a:lvl5pPr>
            <a:lvl6pPr lvl="5" rtl="0" algn="ctr">
              <a:spcBef>
                <a:spcPts val="0"/>
              </a:spcBef>
              <a:spcAft>
                <a:spcPts val="0"/>
              </a:spcAft>
              <a:buSzPts val="5600"/>
              <a:buNone/>
              <a:defRPr sz="5600"/>
            </a:lvl6pPr>
            <a:lvl7pPr lvl="6" rtl="0" algn="ctr">
              <a:spcBef>
                <a:spcPts val="0"/>
              </a:spcBef>
              <a:spcAft>
                <a:spcPts val="0"/>
              </a:spcAft>
              <a:buSzPts val="5600"/>
              <a:buNone/>
              <a:defRPr sz="5600"/>
            </a:lvl7pPr>
            <a:lvl8pPr lvl="7" rtl="0" algn="ctr">
              <a:spcBef>
                <a:spcPts val="0"/>
              </a:spcBef>
              <a:spcAft>
                <a:spcPts val="0"/>
              </a:spcAft>
              <a:buSzPts val="5600"/>
              <a:buNone/>
              <a:defRPr sz="5600"/>
            </a:lvl8pPr>
            <a:lvl9pPr lvl="8" rtl="0" algn="ctr">
              <a:spcBef>
                <a:spcPts val="0"/>
              </a:spcBef>
              <a:spcAft>
                <a:spcPts val="0"/>
              </a:spcAft>
              <a:buSzPts val="5600"/>
              <a:buNone/>
              <a:defRPr sz="5600"/>
            </a:lvl9pPr>
          </a:lstStyle>
          <a:p/>
        </p:txBody>
      </p:sp>
      <p:sp>
        <p:nvSpPr>
          <p:cNvPr id="43" name="Google Shape;43;g263b4a271cb_2_382"/>
          <p:cNvSpPr txBox="1"/>
          <p:nvPr>
            <p:ph idx="1" type="subTitle"/>
          </p:nvPr>
        </p:nvSpPr>
        <p:spPr>
          <a:xfrm>
            <a:off x="354000" y="3793601"/>
            <a:ext cx="5393700" cy="1794000"/>
          </a:xfrm>
          <a:prstGeom prst="rect">
            <a:avLst/>
          </a:prstGeom>
        </p:spPr>
        <p:txBody>
          <a:bodyPr anchorCtr="0" anchor="t" bIns="121900" lIns="121900" spcFirstLastPara="1" rIns="121900" wrap="square" tIns="121900">
            <a:normAutofit/>
          </a:bodyPr>
          <a:lstStyle>
            <a:lvl1pPr lvl="0" rtl="0" algn="ctr">
              <a:lnSpc>
                <a:spcPct val="100000"/>
              </a:lnSpc>
              <a:spcBef>
                <a:spcPts val="0"/>
              </a:spcBef>
              <a:spcAft>
                <a:spcPts val="0"/>
              </a:spcAft>
              <a:buClr>
                <a:schemeClr val="dk1"/>
              </a:buClr>
              <a:buSzPts val="2800"/>
              <a:buNone/>
              <a:defRPr sz="2800">
                <a:solidFill>
                  <a:schemeClr val="dk1"/>
                </a:solidFill>
              </a:defRPr>
            </a:lvl1pPr>
            <a:lvl2pPr lvl="1" rtl="0" algn="ctr">
              <a:lnSpc>
                <a:spcPct val="100000"/>
              </a:lnSpc>
              <a:spcBef>
                <a:spcPts val="0"/>
              </a:spcBef>
              <a:spcAft>
                <a:spcPts val="0"/>
              </a:spcAft>
              <a:buClr>
                <a:schemeClr val="dk1"/>
              </a:buClr>
              <a:buSzPts val="2800"/>
              <a:buNone/>
              <a:defRPr sz="2800">
                <a:solidFill>
                  <a:schemeClr val="dk1"/>
                </a:solidFill>
              </a:defRPr>
            </a:lvl2pPr>
            <a:lvl3pPr lvl="2" rtl="0" algn="ctr">
              <a:lnSpc>
                <a:spcPct val="100000"/>
              </a:lnSpc>
              <a:spcBef>
                <a:spcPts val="0"/>
              </a:spcBef>
              <a:spcAft>
                <a:spcPts val="0"/>
              </a:spcAft>
              <a:buClr>
                <a:schemeClr val="dk1"/>
              </a:buClr>
              <a:buSzPts val="2800"/>
              <a:buNone/>
              <a:defRPr sz="2800">
                <a:solidFill>
                  <a:schemeClr val="dk1"/>
                </a:solidFill>
              </a:defRPr>
            </a:lvl3pPr>
            <a:lvl4pPr lvl="3" rtl="0" algn="ctr">
              <a:lnSpc>
                <a:spcPct val="100000"/>
              </a:lnSpc>
              <a:spcBef>
                <a:spcPts val="0"/>
              </a:spcBef>
              <a:spcAft>
                <a:spcPts val="0"/>
              </a:spcAft>
              <a:buClr>
                <a:schemeClr val="dk1"/>
              </a:buClr>
              <a:buSzPts val="2800"/>
              <a:buNone/>
              <a:defRPr sz="2800">
                <a:solidFill>
                  <a:schemeClr val="dk1"/>
                </a:solidFill>
              </a:defRPr>
            </a:lvl4pPr>
            <a:lvl5pPr lvl="4" rtl="0" algn="ctr">
              <a:lnSpc>
                <a:spcPct val="100000"/>
              </a:lnSpc>
              <a:spcBef>
                <a:spcPts val="0"/>
              </a:spcBef>
              <a:spcAft>
                <a:spcPts val="0"/>
              </a:spcAft>
              <a:buClr>
                <a:schemeClr val="dk1"/>
              </a:buClr>
              <a:buSzPts val="2800"/>
              <a:buNone/>
              <a:defRPr sz="2800">
                <a:solidFill>
                  <a:schemeClr val="dk1"/>
                </a:solidFill>
              </a:defRPr>
            </a:lvl5pPr>
            <a:lvl6pPr lvl="5" rtl="0" algn="ctr">
              <a:lnSpc>
                <a:spcPct val="100000"/>
              </a:lnSpc>
              <a:spcBef>
                <a:spcPts val="0"/>
              </a:spcBef>
              <a:spcAft>
                <a:spcPts val="0"/>
              </a:spcAft>
              <a:buClr>
                <a:schemeClr val="dk1"/>
              </a:buClr>
              <a:buSzPts val="2800"/>
              <a:buNone/>
              <a:defRPr sz="2800">
                <a:solidFill>
                  <a:schemeClr val="dk1"/>
                </a:solidFill>
              </a:defRPr>
            </a:lvl6pPr>
            <a:lvl7pPr lvl="6" rtl="0" algn="ctr">
              <a:lnSpc>
                <a:spcPct val="100000"/>
              </a:lnSpc>
              <a:spcBef>
                <a:spcPts val="0"/>
              </a:spcBef>
              <a:spcAft>
                <a:spcPts val="0"/>
              </a:spcAft>
              <a:buClr>
                <a:schemeClr val="dk1"/>
              </a:buClr>
              <a:buSzPts val="2800"/>
              <a:buNone/>
              <a:defRPr sz="2800">
                <a:solidFill>
                  <a:schemeClr val="dk1"/>
                </a:solidFill>
              </a:defRPr>
            </a:lvl7pPr>
            <a:lvl8pPr lvl="7" rtl="0" algn="ctr">
              <a:lnSpc>
                <a:spcPct val="100000"/>
              </a:lnSpc>
              <a:spcBef>
                <a:spcPts val="0"/>
              </a:spcBef>
              <a:spcAft>
                <a:spcPts val="0"/>
              </a:spcAft>
              <a:buClr>
                <a:schemeClr val="dk1"/>
              </a:buClr>
              <a:buSzPts val="2800"/>
              <a:buNone/>
              <a:defRPr sz="2800">
                <a:solidFill>
                  <a:schemeClr val="dk1"/>
                </a:solidFill>
              </a:defRPr>
            </a:lvl8pPr>
            <a:lvl9pPr lvl="8" rtl="0" algn="ctr">
              <a:lnSpc>
                <a:spcPct val="100000"/>
              </a:lnSpc>
              <a:spcBef>
                <a:spcPts val="0"/>
              </a:spcBef>
              <a:spcAft>
                <a:spcPts val="0"/>
              </a:spcAft>
              <a:buClr>
                <a:schemeClr val="dk1"/>
              </a:buClr>
              <a:buSzPts val="2800"/>
              <a:buNone/>
              <a:defRPr sz="2800">
                <a:solidFill>
                  <a:schemeClr val="dk1"/>
                </a:solidFill>
              </a:defRPr>
            </a:lvl9pPr>
          </a:lstStyle>
          <a:p/>
        </p:txBody>
      </p:sp>
      <p:sp>
        <p:nvSpPr>
          <p:cNvPr id="44" name="Google Shape;44;g263b4a271cb_2_382"/>
          <p:cNvSpPr txBox="1"/>
          <p:nvPr>
            <p:ph idx="2" type="body"/>
          </p:nvPr>
        </p:nvSpPr>
        <p:spPr>
          <a:xfrm>
            <a:off x="6586000" y="965600"/>
            <a:ext cx="5115900" cy="4926900"/>
          </a:xfrm>
          <a:prstGeom prst="rect">
            <a:avLst/>
          </a:prstGeom>
        </p:spPr>
        <p:txBody>
          <a:bodyPr anchorCtr="0" anchor="ctr" bIns="121900" lIns="121900" spcFirstLastPara="1" rIns="121900" wrap="square" tIns="121900">
            <a:normAutofit/>
          </a:bodyPr>
          <a:lstStyle>
            <a:lvl1pPr indent="-381000" lvl="0" marL="457200" rtl="0">
              <a:spcBef>
                <a:spcPts val="0"/>
              </a:spcBef>
              <a:spcAft>
                <a:spcPts val="0"/>
              </a:spcAft>
              <a:buClr>
                <a:schemeClr val="lt1"/>
              </a:buClr>
              <a:buSzPts val="2400"/>
              <a:buChar char="●"/>
              <a:defRPr>
                <a:solidFill>
                  <a:schemeClr val="lt1"/>
                </a:solidFill>
              </a:defRPr>
            </a:lvl1pPr>
            <a:lvl2pPr indent="-349250" lvl="1" marL="914400" rtl="0">
              <a:spcBef>
                <a:spcPts val="0"/>
              </a:spcBef>
              <a:spcAft>
                <a:spcPts val="0"/>
              </a:spcAft>
              <a:buClr>
                <a:schemeClr val="lt1"/>
              </a:buClr>
              <a:buSzPts val="1900"/>
              <a:buChar char="○"/>
              <a:defRPr>
                <a:solidFill>
                  <a:schemeClr val="lt1"/>
                </a:solidFill>
              </a:defRPr>
            </a:lvl2pPr>
            <a:lvl3pPr indent="-349250" lvl="2" marL="1371600" rtl="0">
              <a:spcBef>
                <a:spcPts val="0"/>
              </a:spcBef>
              <a:spcAft>
                <a:spcPts val="0"/>
              </a:spcAft>
              <a:buClr>
                <a:schemeClr val="lt1"/>
              </a:buClr>
              <a:buSzPts val="1900"/>
              <a:buChar char="■"/>
              <a:defRPr>
                <a:solidFill>
                  <a:schemeClr val="lt1"/>
                </a:solidFill>
              </a:defRPr>
            </a:lvl3pPr>
            <a:lvl4pPr indent="-349250" lvl="3" marL="1828800" rtl="0">
              <a:spcBef>
                <a:spcPts val="0"/>
              </a:spcBef>
              <a:spcAft>
                <a:spcPts val="0"/>
              </a:spcAft>
              <a:buClr>
                <a:schemeClr val="lt1"/>
              </a:buClr>
              <a:buSzPts val="1900"/>
              <a:buChar char="●"/>
              <a:defRPr>
                <a:solidFill>
                  <a:schemeClr val="lt1"/>
                </a:solidFill>
              </a:defRPr>
            </a:lvl4pPr>
            <a:lvl5pPr indent="-349250" lvl="4" marL="2286000" rtl="0">
              <a:spcBef>
                <a:spcPts val="0"/>
              </a:spcBef>
              <a:spcAft>
                <a:spcPts val="0"/>
              </a:spcAft>
              <a:buClr>
                <a:schemeClr val="lt1"/>
              </a:buClr>
              <a:buSzPts val="1900"/>
              <a:buChar char="○"/>
              <a:defRPr>
                <a:solidFill>
                  <a:schemeClr val="lt1"/>
                </a:solidFill>
              </a:defRPr>
            </a:lvl5pPr>
            <a:lvl6pPr indent="-349250" lvl="5" marL="2743200" rtl="0">
              <a:spcBef>
                <a:spcPts val="0"/>
              </a:spcBef>
              <a:spcAft>
                <a:spcPts val="0"/>
              </a:spcAft>
              <a:buClr>
                <a:schemeClr val="lt1"/>
              </a:buClr>
              <a:buSzPts val="1900"/>
              <a:buChar char="■"/>
              <a:defRPr>
                <a:solidFill>
                  <a:schemeClr val="lt1"/>
                </a:solidFill>
              </a:defRPr>
            </a:lvl6pPr>
            <a:lvl7pPr indent="-349250" lvl="6" marL="3200400" rtl="0">
              <a:spcBef>
                <a:spcPts val="0"/>
              </a:spcBef>
              <a:spcAft>
                <a:spcPts val="0"/>
              </a:spcAft>
              <a:buClr>
                <a:schemeClr val="lt1"/>
              </a:buClr>
              <a:buSzPts val="1900"/>
              <a:buChar char="●"/>
              <a:defRPr>
                <a:solidFill>
                  <a:schemeClr val="lt1"/>
                </a:solidFill>
              </a:defRPr>
            </a:lvl7pPr>
            <a:lvl8pPr indent="-349250" lvl="7" marL="3657600" rtl="0">
              <a:spcBef>
                <a:spcPts val="0"/>
              </a:spcBef>
              <a:spcAft>
                <a:spcPts val="0"/>
              </a:spcAft>
              <a:buClr>
                <a:schemeClr val="lt1"/>
              </a:buClr>
              <a:buSzPts val="1900"/>
              <a:buChar char="○"/>
              <a:defRPr>
                <a:solidFill>
                  <a:schemeClr val="lt1"/>
                </a:solidFill>
              </a:defRPr>
            </a:lvl8pPr>
            <a:lvl9pPr indent="-349250" lvl="8" marL="4114800" rtl="0">
              <a:spcBef>
                <a:spcPts val="0"/>
              </a:spcBef>
              <a:spcAft>
                <a:spcPts val="0"/>
              </a:spcAft>
              <a:buClr>
                <a:schemeClr val="lt1"/>
              </a:buClr>
              <a:buSzPts val="1900"/>
              <a:buChar char="■"/>
              <a:defRPr>
                <a:solidFill>
                  <a:schemeClr val="lt1"/>
                </a:solidFill>
              </a:defRPr>
            </a:lvl9pPr>
          </a:lstStyle>
          <a:p/>
        </p:txBody>
      </p:sp>
      <p:sp>
        <p:nvSpPr>
          <p:cNvPr id="45" name="Google Shape;45;g263b4a271cb_2_382"/>
          <p:cNvSpPr txBox="1"/>
          <p:nvPr>
            <p:ph idx="12" type="sldNum"/>
          </p:nvPr>
        </p:nvSpPr>
        <p:spPr>
          <a:xfrm>
            <a:off x="11320333" y="6241346"/>
            <a:ext cx="731700" cy="524700"/>
          </a:xfrm>
          <a:prstGeom prst="rect">
            <a:avLst/>
          </a:prstGeom>
        </p:spPr>
        <p:txBody>
          <a:bodyPr anchorCtr="0" anchor="ctr" bIns="121900" lIns="121900" spcFirstLastPara="1" rIns="121900" wrap="square" tIns="121900">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6" name="Shape 46"/>
        <p:cNvGrpSpPr/>
        <p:nvPr/>
      </p:nvGrpSpPr>
      <p:grpSpPr>
        <a:xfrm>
          <a:off x="0" y="0"/>
          <a:ext cx="0" cy="0"/>
          <a:chOff x="0" y="0"/>
          <a:chExt cx="0" cy="0"/>
        </a:xfrm>
      </p:grpSpPr>
      <p:sp>
        <p:nvSpPr>
          <p:cNvPr id="47" name="Google Shape;47;g263b4a271cb_2_389"/>
          <p:cNvSpPr txBox="1"/>
          <p:nvPr>
            <p:ph idx="1" type="body"/>
          </p:nvPr>
        </p:nvSpPr>
        <p:spPr>
          <a:xfrm>
            <a:off x="415600" y="5640767"/>
            <a:ext cx="7998300" cy="806700"/>
          </a:xfrm>
          <a:prstGeom prst="rect">
            <a:avLst/>
          </a:prstGeom>
        </p:spPr>
        <p:txBody>
          <a:bodyPr anchorCtr="0" anchor="ctr" bIns="121900" lIns="121900" spcFirstLastPara="1" rIns="121900" wrap="square" tIns="121900">
            <a:normAutofit/>
          </a:bodyPr>
          <a:lstStyle>
            <a:lvl1pPr indent="-228600" lvl="0" marL="457200" rtl="0">
              <a:lnSpc>
                <a:spcPct val="100000"/>
              </a:lnSpc>
              <a:spcBef>
                <a:spcPts val="0"/>
              </a:spcBef>
              <a:spcAft>
                <a:spcPts val="0"/>
              </a:spcAft>
              <a:buClr>
                <a:schemeClr val="dk1"/>
              </a:buClr>
              <a:buSzPts val="2800"/>
              <a:buFont typeface="Oswald"/>
              <a:buNone/>
              <a:defRPr sz="2800">
                <a:solidFill>
                  <a:schemeClr val="dk1"/>
                </a:solidFill>
                <a:latin typeface="Oswald"/>
                <a:ea typeface="Oswald"/>
                <a:cs typeface="Oswald"/>
                <a:sym typeface="Oswald"/>
              </a:defRPr>
            </a:lvl1pPr>
          </a:lstStyle>
          <a:p/>
        </p:txBody>
      </p:sp>
      <p:sp>
        <p:nvSpPr>
          <p:cNvPr id="48" name="Google Shape;48;g263b4a271cb_2_389"/>
          <p:cNvSpPr txBox="1"/>
          <p:nvPr>
            <p:ph idx="12" type="sldNum"/>
          </p:nvPr>
        </p:nvSpPr>
        <p:spPr>
          <a:xfrm>
            <a:off x="11320333" y="6241346"/>
            <a:ext cx="731700" cy="524700"/>
          </a:xfrm>
          <a:prstGeom prst="rect">
            <a:avLst/>
          </a:prstGeom>
        </p:spPr>
        <p:txBody>
          <a:bodyPr anchorCtr="0" anchor="ctr"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late">
    <p:bg>
      <p:bgPr>
        <a:solidFill>
          <a:schemeClr val="lt1"/>
        </a:solidFill>
      </p:bgPr>
    </p:bg>
    <p:spTree>
      <p:nvGrpSpPr>
        <p:cNvPr id="5" name="Shape 5"/>
        <p:cNvGrpSpPr/>
        <p:nvPr/>
      </p:nvGrpSpPr>
      <p:grpSpPr>
        <a:xfrm>
          <a:off x="0" y="0"/>
          <a:ext cx="0" cy="0"/>
          <a:chOff x="0" y="0"/>
          <a:chExt cx="0" cy="0"/>
        </a:xfrm>
      </p:grpSpPr>
      <p:sp>
        <p:nvSpPr>
          <p:cNvPr id="6" name="Google Shape;6;g263b4a271cb_2_348"/>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rmAutofit/>
          </a:bodyPr>
          <a:lstStyle>
            <a:lvl1pPr lvl="0" rtl="0">
              <a:spcBef>
                <a:spcPts val="0"/>
              </a:spcBef>
              <a:spcAft>
                <a:spcPts val="0"/>
              </a:spcAft>
              <a:buClr>
                <a:schemeClr val="dk1"/>
              </a:buClr>
              <a:buSzPts val="4000"/>
              <a:buFont typeface="Oswald"/>
              <a:buNone/>
              <a:defRPr sz="4000">
                <a:solidFill>
                  <a:schemeClr val="dk1"/>
                </a:solidFill>
                <a:latin typeface="Oswald"/>
                <a:ea typeface="Oswald"/>
                <a:cs typeface="Oswald"/>
                <a:sym typeface="Oswald"/>
              </a:defRPr>
            </a:lvl1pPr>
            <a:lvl2pPr lvl="1" rtl="0">
              <a:spcBef>
                <a:spcPts val="0"/>
              </a:spcBef>
              <a:spcAft>
                <a:spcPts val="0"/>
              </a:spcAft>
              <a:buClr>
                <a:schemeClr val="dk1"/>
              </a:buClr>
              <a:buSzPts val="4000"/>
              <a:buFont typeface="Oswald"/>
              <a:buNone/>
              <a:defRPr sz="4000">
                <a:solidFill>
                  <a:schemeClr val="dk1"/>
                </a:solidFill>
                <a:latin typeface="Oswald"/>
                <a:ea typeface="Oswald"/>
                <a:cs typeface="Oswald"/>
                <a:sym typeface="Oswald"/>
              </a:defRPr>
            </a:lvl2pPr>
            <a:lvl3pPr lvl="2" rtl="0">
              <a:spcBef>
                <a:spcPts val="0"/>
              </a:spcBef>
              <a:spcAft>
                <a:spcPts val="0"/>
              </a:spcAft>
              <a:buClr>
                <a:schemeClr val="dk1"/>
              </a:buClr>
              <a:buSzPts val="4000"/>
              <a:buFont typeface="Oswald"/>
              <a:buNone/>
              <a:defRPr sz="4000">
                <a:solidFill>
                  <a:schemeClr val="dk1"/>
                </a:solidFill>
                <a:latin typeface="Oswald"/>
                <a:ea typeface="Oswald"/>
                <a:cs typeface="Oswald"/>
                <a:sym typeface="Oswald"/>
              </a:defRPr>
            </a:lvl3pPr>
            <a:lvl4pPr lvl="3" rtl="0">
              <a:spcBef>
                <a:spcPts val="0"/>
              </a:spcBef>
              <a:spcAft>
                <a:spcPts val="0"/>
              </a:spcAft>
              <a:buClr>
                <a:schemeClr val="dk1"/>
              </a:buClr>
              <a:buSzPts val="4000"/>
              <a:buFont typeface="Oswald"/>
              <a:buNone/>
              <a:defRPr sz="4000">
                <a:solidFill>
                  <a:schemeClr val="dk1"/>
                </a:solidFill>
                <a:latin typeface="Oswald"/>
                <a:ea typeface="Oswald"/>
                <a:cs typeface="Oswald"/>
                <a:sym typeface="Oswald"/>
              </a:defRPr>
            </a:lvl4pPr>
            <a:lvl5pPr lvl="4" rtl="0">
              <a:spcBef>
                <a:spcPts val="0"/>
              </a:spcBef>
              <a:spcAft>
                <a:spcPts val="0"/>
              </a:spcAft>
              <a:buClr>
                <a:schemeClr val="dk1"/>
              </a:buClr>
              <a:buSzPts val="4000"/>
              <a:buFont typeface="Oswald"/>
              <a:buNone/>
              <a:defRPr sz="4000">
                <a:solidFill>
                  <a:schemeClr val="dk1"/>
                </a:solidFill>
                <a:latin typeface="Oswald"/>
                <a:ea typeface="Oswald"/>
                <a:cs typeface="Oswald"/>
                <a:sym typeface="Oswald"/>
              </a:defRPr>
            </a:lvl5pPr>
            <a:lvl6pPr lvl="5" rtl="0">
              <a:spcBef>
                <a:spcPts val="0"/>
              </a:spcBef>
              <a:spcAft>
                <a:spcPts val="0"/>
              </a:spcAft>
              <a:buClr>
                <a:schemeClr val="dk1"/>
              </a:buClr>
              <a:buSzPts val="4000"/>
              <a:buFont typeface="Oswald"/>
              <a:buNone/>
              <a:defRPr sz="4000">
                <a:solidFill>
                  <a:schemeClr val="dk1"/>
                </a:solidFill>
                <a:latin typeface="Oswald"/>
                <a:ea typeface="Oswald"/>
                <a:cs typeface="Oswald"/>
                <a:sym typeface="Oswald"/>
              </a:defRPr>
            </a:lvl6pPr>
            <a:lvl7pPr lvl="6" rtl="0">
              <a:spcBef>
                <a:spcPts val="0"/>
              </a:spcBef>
              <a:spcAft>
                <a:spcPts val="0"/>
              </a:spcAft>
              <a:buClr>
                <a:schemeClr val="dk1"/>
              </a:buClr>
              <a:buSzPts val="4000"/>
              <a:buFont typeface="Oswald"/>
              <a:buNone/>
              <a:defRPr sz="4000">
                <a:solidFill>
                  <a:schemeClr val="dk1"/>
                </a:solidFill>
                <a:latin typeface="Oswald"/>
                <a:ea typeface="Oswald"/>
                <a:cs typeface="Oswald"/>
                <a:sym typeface="Oswald"/>
              </a:defRPr>
            </a:lvl7pPr>
            <a:lvl8pPr lvl="7" rtl="0">
              <a:spcBef>
                <a:spcPts val="0"/>
              </a:spcBef>
              <a:spcAft>
                <a:spcPts val="0"/>
              </a:spcAft>
              <a:buClr>
                <a:schemeClr val="dk1"/>
              </a:buClr>
              <a:buSzPts val="4000"/>
              <a:buFont typeface="Oswald"/>
              <a:buNone/>
              <a:defRPr sz="4000">
                <a:solidFill>
                  <a:schemeClr val="dk1"/>
                </a:solidFill>
                <a:latin typeface="Oswald"/>
                <a:ea typeface="Oswald"/>
                <a:cs typeface="Oswald"/>
                <a:sym typeface="Oswald"/>
              </a:defRPr>
            </a:lvl8pPr>
            <a:lvl9pPr lvl="8" rtl="0">
              <a:spcBef>
                <a:spcPts val="0"/>
              </a:spcBef>
              <a:spcAft>
                <a:spcPts val="0"/>
              </a:spcAft>
              <a:buClr>
                <a:schemeClr val="dk1"/>
              </a:buClr>
              <a:buSzPts val="4000"/>
              <a:buFont typeface="Oswald"/>
              <a:buNone/>
              <a:defRPr sz="4000">
                <a:solidFill>
                  <a:schemeClr val="dk1"/>
                </a:solidFill>
                <a:latin typeface="Oswald"/>
                <a:ea typeface="Oswald"/>
                <a:cs typeface="Oswald"/>
                <a:sym typeface="Oswald"/>
              </a:defRPr>
            </a:lvl9pPr>
          </a:lstStyle>
          <a:p/>
        </p:txBody>
      </p:sp>
      <p:sp>
        <p:nvSpPr>
          <p:cNvPr id="7" name="Google Shape;7;g263b4a271cb_2_348"/>
          <p:cNvSpPr txBox="1"/>
          <p:nvPr>
            <p:ph idx="1" type="body"/>
          </p:nvPr>
        </p:nvSpPr>
        <p:spPr>
          <a:xfrm>
            <a:off x="415600" y="1536633"/>
            <a:ext cx="11360700" cy="4555200"/>
          </a:xfrm>
          <a:prstGeom prst="rect">
            <a:avLst/>
          </a:prstGeom>
          <a:noFill/>
          <a:ln>
            <a:noFill/>
          </a:ln>
        </p:spPr>
        <p:txBody>
          <a:bodyPr anchorCtr="0" anchor="t" bIns="121900" lIns="121900" spcFirstLastPara="1" rIns="121900" wrap="square" tIns="121900">
            <a:normAutofit/>
          </a:bodyPr>
          <a:lstStyle>
            <a:lvl1pPr indent="-381000" lvl="0" marL="457200" rtl="0">
              <a:lnSpc>
                <a:spcPct val="115000"/>
              </a:lnSpc>
              <a:spcBef>
                <a:spcPts val="0"/>
              </a:spcBef>
              <a:spcAft>
                <a:spcPts val="0"/>
              </a:spcAft>
              <a:buClr>
                <a:schemeClr val="accent3"/>
              </a:buClr>
              <a:buSzPts val="2400"/>
              <a:buFont typeface="Average"/>
              <a:buChar char="●"/>
              <a:defRPr sz="2400">
                <a:solidFill>
                  <a:schemeClr val="accent3"/>
                </a:solidFill>
                <a:latin typeface="Average"/>
                <a:ea typeface="Average"/>
                <a:cs typeface="Average"/>
                <a:sym typeface="Average"/>
              </a:defRPr>
            </a:lvl1pPr>
            <a:lvl2pPr indent="-349250" lvl="1" marL="914400" rtl="0">
              <a:lnSpc>
                <a:spcPct val="115000"/>
              </a:lnSpc>
              <a:spcBef>
                <a:spcPts val="0"/>
              </a:spcBef>
              <a:spcAft>
                <a:spcPts val="0"/>
              </a:spcAft>
              <a:buClr>
                <a:schemeClr val="accent3"/>
              </a:buClr>
              <a:buSzPts val="1900"/>
              <a:buFont typeface="Average"/>
              <a:buChar char="○"/>
              <a:defRPr sz="1900">
                <a:solidFill>
                  <a:schemeClr val="accent3"/>
                </a:solidFill>
                <a:latin typeface="Average"/>
                <a:ea typeface="Average"/>
                <a:cs typeface="Average"/>
                <a:sym typeface="Average"/>
              </a:defRPr>
            </a:lvl2pPr>
            <a:lvl3pPr indent="-349250" lvl="2" marL="1371600" rtl="0">
              <a:lnSpc>
                <a:spcPct val="115000"/>
              </a:lnSpc>
              <a:spcBef>
                <a:spcPts val="0"/>
              </a:spcBef>
              <a:spcAft>
                <a:spcPts val="0"/>
              </a:spcAft>
              <a:buClr>
                <a:schemeClr val="accent3"/>
              </a:buClr>
              <a:buSzPts val="1900"/>
              <a:buFont typeface="Average"/>
              <a:buChar char="■"/>
              <a:defRPr sz="1900">
                <a:solidFill>
                  <a:schemeClr val="accent3"/>
                </a:solidFill>
                <a:latin typeface="Average"/>
                <a:ea typeface="Average"/>
                <a:cs typeface="Average"/>
                <a:sym typeface="Average"/>
              </a:defRPr>
            </a:lvl3pPr>
            <a:lvl4pPr indent="-349250" lvl="3" marL="1828800" rtl="0">
              <a:lnSpc>
                <a:spcPct val="115000"/>
              </a:lnSpc>
              <a:spcBef>
                <a:spcPts val="0"/>
              </a:spcBef>
              <a:spcAft>
                <a:spcPts val="0"/>
              </a:spcAft>
              <a:buClr>
                <a:schemeClr val="accent3"/>
              </a:buClr>
              <a:buSzPts val="1900"/>
              <a:buFont typeface="Average"/>
              <a:buChar char="●"/>
              <a:defRPr sz="1900">
                <a:solidFill>
                  <a:schemeClr val="accent3"/>
                </a:solidFill>
                <a:latin typeface="Average"/>
                <a:ea typeface="Average"/>
                <a:cs typeface="Average"/>
                <a:sym typeface="Average"/>
              </a:defRPr>
            </a:lvl4pPr>
            <a:lvl5pPr indent="-349250" lvl="4" marL="2286000" rtl="0">
              <a:lnSpc>
                <a:spcPct val="115000"/>
              </a:lnSpc>
              <a:spcBef>
                <a:spcPts val="0"/>
              </a:spcBef>
              <a:spcAft>
                <a:spcPts val="0"/>
              </a:spcAft>
              <a:buClr>
                <a:schemeClr val="accent3"/>
              </a:buClr>
              <a:buSzPts val="1900"/>
              <a:buFont typeface="Average"/>
              <a:buChar char="○"/>
              <a:defRPr sz="1900">
                <a:solidFill>
                  <a:schemeClr val="accent3"/>
                </a:solidFill>
                <a:latin typeface="Average"/>
                <a:ea typeface="Average"/>
                <a:cs typeface="Average"/>
                <a:sym typeface="Average"/>
              </a:defRPr>
            </a:lvl5pPr>
            <a:lvl6pPr indent="-349250" lvl="5" marL="2743200" rtl="0">
              <a:lnSpc>
                <a:spcPct val="115000"/>
              </a:lnSpc>
              <a:spcBef>
                <a:spcPts val="0"/>
              </a:spcBef>
              <a:spcAft>
                <a:spcPts val="0"/>
              </a:spcAft>
              <a:buClr>
                <a:schemeClr val="accent3"/>
              </a:buClr>
              <a:buSzPts val="1900"/>
              <a:buFont typeface="Average"/>
              <a:buChar char="■"/>
              <a:defRPr sz="1900">
                <a:solidFill>
                  <a:schemeClr val="accent3"/>
                </a:solidFill>
                <a:latin typeface="Average"/>
                <a:ea typeface="Average"/>
                <a:cs typeface="Average"/>
                <a:sym typeface="Average"/>
              </a:defRPr>
            </a:lvl6pPr>
            <a:lvl7pPr indent="-349250" lvl="6" marL="3200400" rtl="0">
              <a:lnSpc>
                <a:spcPct val="115000"/>
              </a:lnSpc>
              <a:spcBef>
                <a:spcPts val="0"/>
              </a:spcBef>
              <a:spcAft>
                <a:spcPts val="0"/>
              </a:spcAft>
              <a:buClr>
                <a:schemeClr val="accent3"/>
              </a:buClr>
              <a:buSzPts val="1900"/>
              <a:buFont typeface="Average"/>
              <a:buChar char="●"/>
              <a:defRPr sz="1900">
                <a:solidFill>
                  <a:schemeClr val="accent3"/>
                </a:solidFill>
                <a:latin typeface="Average"/>
                <a:ea typeface="Average"/>
                <a:cs typeface="Average"/>
                <a:sym typeface="Average"/>
              </a:defRPr>
            </a:lvl7pPr>
            <a:lvl8pPr indent="-349250" lvl="7" marL="3657600" rtl="0">
              <a:lnSpc>
                <a:spcPct val="115000"/>
              </a:lnSpc>
              <a:spcBef>
                <a:spcPts val="0"/>
              </a:spcBef>
              <a:spcAft>
                <a:spcPts val="0"/>
              </a:spcAft>
              <a:buClr>
                <a:schemeClr val="accent3"/>
              </a:buClr>
              <a:buSzPts val="1900"/>
              <a:buFont typeface="Average"/>
              <a:buChar char="○"/>
              <a:defRPr sz="1900">
                <a:solidFill>
                  <a:schemeClr val="accent3"/>
                </a:solidFill>
                <a:latin typeface="Average"/>
                <a:ea typeface="Average"/>
                <a:cs typeface="Average"/>
                <a:sym typeface="Average"/>
              </a:defRPr>
            </a:lvl8pPr>
            <a:lvl9pPr indent="-349250" lvl="8" marL="4114800" rtl="0">
              <a:lnSpc>
                <a:spcPct val="115000"/>
              </a:lnSpc>
              <a:spcBef>
                <a:spcPts val="0"/>
              </a:spcBef>
              <a:spcAft>
                <a:spcPts val="0"/>
              </a:spcAft>
              <a:buClr>
                <a:schemeClr val="accent3"/>
              </a:buClr>
              <a:buSzPts val="1900"/>
              <a:buFont typeface="Average"/>
              <a:buChar char="■"/>
              <a:defRPr sz="1900">
                <a:solidFill>
                  <a:schemeClr val="accent3"/>
                </a:solidFill>
                <a:latin typeface="Average"/>
                <a:ea typeface="Average"/>
                <a:cs typeface="Average"/>
                <a:sym typeface="Average"/>
              </a:defRPr>
            </a:lvl9pPr>
          </a:lstStyle>
          <a:p/>
        </p:txBody>
      </p:sp>
      <p:sp>
        <p:nvSpPr>
          <p:cNvPr id="8" name="Google Shape;8;g263b4a271cb_2_348"/>
          <p:cNvSpPr txBox="1"/>
          <p:nvPr>
            <p:ph idx="12" type="sldNum"/>
          </p:nvPr>
        </p:nvSpPr>
        <p:spPr>
          <a:xfrm>
            <a:off x="11320333" y="6241346"/>
            <a:ext cx="731700" cy="524700"/>
          </a:xfrm>
          <a:prstGeom prst="rect">
            <a:avLst/>
          </a:prstGeom>
          <a:noFill/>
          <a:ln>
            <a:noFill/>
          </a:ln>
        </p:spPr>
        <p:txBody>
          <a:bodyPr anchorCtr="0" anchor="ctr" bIns="121900" lIns="121900" spcFirstLastPara="1" rIns="121900" wrap="square" tIns="121900">
            <a:normAutofit/>
          </a:bodyPr>
          <a:lstStyle>
            <a:lvl1pPr lvl="0" rtl="0" algn="r">
              <a:buNone/>
              <a:defRPr sz="1300">
                <a:solidFill>
                  <a:schemeClr val="accent3"/>
                </a:solidFill>
                <a:latin typeface="Average"/>
                <a:ea typeface="Average"/>
                <a:cs typeface="Average"/>
                <a:sym typeface="Average"/>
              </a:defRPr>
            </a:lvl1pPr>
            <a:lvl2pPr lvl="1" rtl="0" algn="r">
              <a:buNone/>
              <a:defRPr sz="1300">
                <a:solidFill>
                  <a:schemeClr val="accent3"/>
                </a:solidFill>
                <a:latin typeface="Average"/>
                <a:ea typeface="Average"/>
                <a:cs typeface="Average"/>
                <a:sym typeface="Average"/>
              </a:defRPr>
            </a:lvl2pPr>
            <a:lvl3pPr lvl="2" rtl="0" algn="r">
              <a:buNone/>
              <a:defRPr sz="1300">
                <a:solidFill>
                  <a:schemeClr val="accent3"/>
                </a:solidFill>
                <a:latin typeface="Average"/>
                <a:ea typeface="Average"/>
                <a:cs typeface="Average"/>
                <a:sym typeface="Average"/>
              </a:defRPr>
            </a:lvl3pPr>
            <a:lvl4pPr lvl="3" rtl="0" algn="r">
              <a:buNone/>
              <a:defRPr sz="1300">
                <a:solidFill>
                  <a:schemeClr val="accent3"/>
                </a:solidFill>
                <a:latin typeface="Average"/>
                <a:ea typeface="Average"/>
                <a:cs typeface="Average"/>
                <a:sym typeface="Average"/>
              </a:defRPr>
            </a:lvl4pPr>
            <a:lvl5pPr lvl="4" rtl="0" algn="r">
              <a:buNone/>
              <a:defRPr sz="1300">
                <a:solidFill>
                  <a:schemeClr val="accent3"/>
                </a:solidFill>
                <a:latin typeface="Average"/>
                <a:ea typeface="Average"/>
                <a:cs typeface="Average"/>
                <a:sym typeface="Average"/>
              </a:defRPr>
            </a:lvl5pPr>
            <a:lvl6pPr lvl="5" rtl="0" algn="r">
              <a:buNone/>
              <a:defRPr sz="1300">
                <a:solidFill>
                  <a:schemeClr val="accent3"/>
                </a:solidFill>
                <a:latin typeface="Average"/>
                <a:ea typeface="Average"/>
                <a:cs typeface="Average"/>
                <a:sym typeface="Average"/>
              </a:defRPr>
            </a:lvl6pPr>
            <a:lvl7pPr lvl="6" rtl="0" algn="r">
              <a:buNone/>
              <a:defRPr sz="1300">
                <a:solidFill>
                  <a:schemeClr val="accent3"/>
                </a:solidFill>
                <a:latin typeface="Average"/>
                <a:ea typeface="Average"/>
                <a:cs typeface="Average"/>
                <a:sym typeface="Average"/>
              </a:defRPr>
            </a:lvl7pPr>
            <a:lvl8pPr lvl="7" rtl="0" algn="r">
              <a:buNone/>
              <a:defRPr sz="1300">
                <a:solidFill>
                  <a:schemeClr val="accent3"/>
                </a:solidFill>
                <a:latin typeface="Average"/>
                <a:ea typeface="Average"/>
                <a:cs typeface="Average"/>
                <a:sym typeface="Average"/>
              </a:defRPr>
            </a:lvl8pPr>
            <a:lvl9pPr lvl="8" rtl="0" algn="r">
              <a:buNone/>
              <a:defRPr sz="1300">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1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 Id="rId3" Type="http://schemas.openxmlformats.org/officeDocument/2006/relationships/image" Target="../media/image2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 Id="rId3" Type="http://schemas.openxmlformats.org/officeDocument/2006/relationships/image" Target="../media/image18.png"/><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1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 Id="rId3" Type="http://schemas.openxmlformats.org/officeDocument/2006/relationships/image" Target="../media/image2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 Id="rId3" Type="http://schemas.openxmlformats.org/officeDocument/2006/relationships/image" Target="../media/image21.jpg"/><Relationship Id="rId4" Type="http://schemas.openxmlformats.org/officeDocument/2006/relationships/image" Target="../media/image23.jpg"/><Relationship Id="rId5" Type="http://schemas.openxmlformats.org/officeDocument/2006/relationships/image" Target="../media/image20.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 Id="rId3" Type="http://schemas.openxmlformats.org/officeDocument/2006/relationships/image" Target="../media/image22.png"/><Relationship Id="rId4" Type="http://schemas.openxmlformats.org/officeDocument/2006/relationships/image" Target="../media/image2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xml"/><Relationship Id="rId3" Type="http://schemas.openxmlformats.org/officeDocument/2006/relationships/image" Target="../media/image2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1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7.png"/><Relationship Id="rId4" Type="http://schemas.openxmlformats.org/officeDocument/2006/relationships/image" Target="../media/image4.png"/><Relationship Id="rId5"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15.png"/><Relationship Id="rId4" Type="http://schemas.openxmlformats.org/officeDocument/2006/relationships/image" Target="../media/image9.png"/><Relationship Id="rId5"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1"/>
          <p:cNvSpPr txBox="1"/>
          <p:nvPr>
            <p:ph type="ctrTitle"/>
          </p:nvPr>
        </p:nvSpPr>
        <p:spPr>
          <a:xfrm>
            <a:off x="1524000" y="1408050"/>
            <a:ext cx="9144000" cy="185310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Clr>
                <a:schemeClr val="dk1"/>
              </a:buClr>
              <a:buSzPts val="5400"/>
              <a:buFont typeface="Calibri"/>
              <a:buNone/>
            </a:pPr>
            <a:r>
              <a:t/>
            </a:r>
            <a:endParaRPr i="1">
              <a:latin typeface="Roboto"/>
              <a:ea typeface="Roboto"/>
              <a:cs typeface="Roboto"/>
              <a:sym typeface="Roboto"/>
            </a:endParaRPr>
          </a:p>
          <a:p>
            <a:pPr indent="0" lvl="0" marL="0" rtl="0" algn="ctr">
              <a:lnSpc>
                <a:spcPct val="90000"/>
              </a:lnSpc>
              <a:spcBef>
                <a:spcPts val="0"/>
              </a:spcBef>
              <a:spcAft>
                <a:spcPts val="0"/>
              </a:spcAft>
              <a:buClr>
                <a:schemeClr val="dk1"/>
              </a:buClr>
              <a:buSzPts val="5400"/>
              <a:buFont typeface="Calibri"/>
              <a:buNone/>
            </a:pPr>
            <a:r>
              <a:rPr i="1" lang="en-US">
                <a:latin typeface="Roboto"/>
                <a:ea typeface="Roboto"/>
                <a:cs typeface="Roboto"/>
                <a:sym typeface="Roboto"/>
              </a:rPr>
              <a:t>Cosmic </a:t>
            </a:r>
            <a:r>
              <a:rPr i="1" lang="en-US">
                <a:latin typeface="Roboto"/>
                <a:ea typeface="Roboto"/>
                <a:cs typeface="Roboto"/>
                <a:sym typeface="Roboto"/>
              </a:rPr>
              <a:t>Learning: Classifying Stars, Quasars, and Galaxies</a:t>
            </a:r>
            <a:endParaRPr i="1"/>
          </a:p>
        </p:txBody>
      </p:sp>
      <p:sp>
        <p:nvSpPr>
          <p:cNvPr id="66" name="Google Shape;66;p1"/>
          <p:cNvSpPr txBox="1"/>
          <p:nvPr>
            <p:ph idx="1" type="subTitle"/>
          </p:nvPr>
        </p:nvSpPr>
        <p:spPr>
          <a:xfrm>
            <a:off x="1524000" y="4462250"/>
            <a:ext cx="9144000" cy="1718700"/>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chemeClr val="dk1"/>
              </a:buClr>
              <a:buSzPts val="2400"/>
              <a:buNone/>
            </a:pPr>
            <a:r>
              <a:rPr lang="en-US">
                <a:solidFill>
                  <a:schemeClr val="dk1"/>
                </a:solidFill>
              </a:rPr>
              <a:t>Team Members:</a:t>
            </a:r>
            <a:br>
              <a:rPr lang="en-US">
                <a:solidFill>
                  <a:schemeClr val="dk1"/>
                </a:solidFill>
              </a:rPr>
            </a:br>
            <a:r>
              <a:rPr lang="en-US" sz="1800">
                <a:solidFill>
                  <a:schemeClr val="dk1"/>
                </a:solidFill>
                <a:latin typeface="Arial"/>
                <a:ea typeface="Arial"/>
                <a:cs typeface="Arial"/>
                <a:sym typeface="Arial"/>
              </a:rPr>
              <a:t>Ahmad Allaou, Daelyn Bergsman, Spencer Morris</a:t>
            </a:r>
            <a:endParaRPr sz="1800">
              <a:solidFill>
                <a:schemeClr val="dk1"/>
              </a:solidFill>
              <a:latin typeface="Arial"/>
              <a:ea typeface="Arial"/>
              <a:cs typeface="Arial"/>
              <a:sym typeface="Arial"/>
            </a:endParaRPr>
          </a:p>
          <a:p>
            <a:pPr indent="0" lvl="0" marL="0" rtl="0" algn="ctr">
              <a:lnSpc>
                <a:spcPct val="90000"/>
              </a:lnSpc>
              <a:spcBef>
                <a:spcPts val="0"/>
              </a:spcBef>
              <a:spcAft>
                <a:spcPts val="0"/>
              </a:spcAft>
              <a:buClr>
                <a:schemeClr val="dk1"/>
              </a:buClr>
              <a:buSzPts val="2400"/>
              <a:buNone/>
            </a:pPr>
            <a:r>
              <a:t/>
            </a:r>
            <a:endParaRPr sz="1800">
              <a:solidFill>
                <a:schemeClr val="dk1"/>
              </a:solidFill>
              <a:latin typeface="Arial"/>
              <a:ea typeface="Arial"/>
              <a:cs typeface="Arial"/>
              <a:sym typeface="Arial"/>
            </a:endParaRPr>
          </a:p>
          <a:p>
            <a:pPr indent="0" lvl="0" marL="0" rtl="0" algn="ctr">
              <a:lnSpc>
                <a:spcPct val="90000"/>
              </a:lnSpc>
              <a:spcBef>
                <a:spcPts val="0"/>
              </a:spcBef>
              <a:spcAft>
                <a:spcPts val="0"/>
              </a:spcAft>
              <a:buClr>
                <a:schemeClr val="dk1"/>
              </a:buClr>
              <a:buSzPts val="2400"/>
              <a:buNone/>
            </a:pPr>
            <a:r>
              <a:rPr lang="en-US" sz="1800">
                <a:solidFill>
                  <a:schemeClr val="dk1"/>
                </a:solidFill>
                <a:latin typeface="Arial"/>
                <a:ea typeface="Arial"/>
                <a:cs typeface="Arial"/>
                <a:sym typeface="Arial"/>
              </a:rPr>
              <a:t>DATASCI 207</a:t>
            </a:r>
            <a:r>
              <a:rPr lang="en-US" sz="1800">
                <a:solidFill>
                  <a:schemeClr val="dk1"/>
                </a:solidFill>
                <a:latin typeface="Arial"/>
                <a:ea typeface="Arial"/>
                <a:cs typeface="Arial"/>
                <a:sym typeface="Arial"/>
              </a:rPr>
              <a:t> Section 007</a:t>
            </a:r>
            <a:endParaRPr sz="1800">
              <a:solidFill>
                <a:schemeClr val="dk1"/>
              </a:solidFill>
              <a:latin typeface="Arial"/>
              <a:ea typeface="Arial"/>
              <a:cs typeface="Arial"/>
              <a:sym typeface="Arial"/>
            </a:endParaRPr>
          </a:p>
          <a:p>
            <a:pPr indent="0" lvl="0" marL="0" rtl="0" algn="ctr">
              <a:lnSpc>
                <a:spcPct val="90000"/>
              </a:lnSpc>
              <a:spcBef>
                <a:spcPts val="0"/>
              </a:spcBef>
              <a:spcAft>
                <a:spcPts val="0"/>
              </a:spcAft>
              <a:buClr>
                <a:schemeClr val="dk1"/>
              </a:buClr>
              <a:buSzPts val="2400"/>
              <a:buNone/>
            </a:pPr>
            <a:r>
              <a:t/>
            </a:r>
            <a:endParaRPr sz="1800">
              <a:solidFill>
                <a:schemeClr val="dk1"/>
              </a:solidFill>
              <a:latin typeface="Arial"/>
              <a:ea typeface="Arial"/>
              <a:cs typeface="Arial"/>
              <a:sym typeface="Arial"/>
            </a:endParaRPr>
          </a:p>
          <a:p>
            <a:pPr indent="0" lvl="0" marL="0" rtl="0" algn="ctr">
              <a:lnSpc>
                <a:spcPct val="90000"/>
              </a:lnSpc>
              <a:spcBef>
                <a:spcPts val="0"/>
              </a:spcBef>
              <a:spcAft>
                <a:spcPts val="0"/>
              </a:spcAft>
              <a:buClr>
                <a:schemeClr val="dk1"/>
              </a:buClr>
              <a:buSzPts val="2400"/>
              <a:buNone/>
            </a:pPr>
            <a:r>
              <a:rPr lang="en-US" sz="1800">
                <a:solidFill>
                  <a:schemeClr val="dk1"/>
                </a:solidFill>
                <a:latin typeface="Arial"/>
                <a:ea typeface="Arial"/>
                <a:cs typeface="Arial"/>
                <a:sym typeface="Arial"/>
              </a:rPr>
              <a:t>14 December 2023</a:t>
            </a:r>
            <a:endParaRPr sz="1800">
              <a:solidFill>
                <a:schemeClr val="dk1"/>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g263b4a271cb_3_50"/>
          <p:cNvSpPr/>
          <p:nvPr/>
        </p:nvSpPr>
        <p:spPr>
          <a:xfrm>
            <a:off x="1216400" y="1593900"/>
            <a:ext cx="9290700" cy="34920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highlight>
                <a:schemeClr val="dk1"/>
              </a:highlight>
              <a:latin typeface="Average"/>
              <a:ea typeface="Average"/>
              <a:cs typeface="Average"/>
              <a:sym typeface="Average"/>
            </a:endParaRPr>
          </a:p>
        </p:txBody>
      </p:sp>
      <p:sp>
        <p:nvSpPr>
          <p:cNvPr id="137" name="Google Shape;137;g263b4a271cb_3_50"/>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Classification Experiments</a:t>
            </a:r>
            <a:endParaRPr/>
          </a:p>
        </p:txBody>
      </p:sp>
      <p:pic>
        <p:nvPicPr>
          <p:cNvPr id="138" name="Google Shape;138;g263b4a271cb_3_50"/>
          <p:cNvPicPr preferRelativeResize="0"/>
          <p:nvPr/>
        </p:nvPicPr>
        <p:blipFill>
          <a:blip r:embed="rId3">
            <a:alphaModFix/>
          </a:blip>
          <a:stretch>
            <a:fillRect/>
          </a:stretch>
        </p:blipFill>
        <p:spPr>
          <a:xfrm>
            <a:off x="1219800" y="1596138"/>
            <a:ext cx="9286875" cy="3495675"/>
          </a:xfrm>
          <a:prstGeom prst="rect">
            <a:avLst/>
          </a:prstGeom>
          <a:noFill/>
          <a:ln>
            <a:noFill/>
          </a:ln>
        </p:spPr>
      </p:pic>
      <p:sp>
        <p:nvSpPr>
          <p:cNvPr id="139" name="Google Shape;139;g263b4a271cb_3_50"/>
          <p:cNvSpPr txBox="1"/>
          <p:nvPr>
            <p:ph idx="1" type="body"/>
          </p:nvPr>
        </p:nvSpPr>
        <p:spPr>
          <a:xfrm>
            <a:off x="838200" y="5243125"/>
            <a:ext cx="10515600" cy="1398000"/>
          </a:xfrm>
          <a:prstGeom prst="rect">
            <a:avLst/>
          </a:prstGeom>
          <a:noFill/>
          <a:ln>
            <a:noFill/>
          </a:ln>
        </p:spPr>
        <p:txBody>
          <a:bodyPr anchorCtr="0" anchor="t" bIns="45700" lIns="91425" spcFirstLastPara="1" rIns="91425" wrap="square" tIns="45700">
            <a:normAutofit fontScale="85000"/>
          </a:bodyPr>
          <a:lstStyle/>
          <a:p>
            <a:pPr indent="-325755" lvl="0" marL="457200" rtl="0" algn="l">
              <a:spcBef>
                <a:spcPts val="0"/>
              </a:spcBef>
              <a:spcAft>
                <a:spcPts val="0"/>
              </a:spcAft>
              <a:buClr>
                <a:srgbClr val="FFFFFF"/>
              </a:buClr>
              <a:buSzPct val="75000"/>
              <a:buChar char="•"/>
            </a:pPr>
            <a:r>
              <a:rPr lang="en-US">
                <a:solidFill>
                  <a:srgbClr val="FFFFFF"/>
                </a:solidFill>
              </a:rPr>
              <a:t>Number of hyperparameters tuned ranged from 2 to 6</a:t>
            </a:r>
            <a:endParaRPr>
              <a:solidFill>
                <a:srgbClr val="FFFFFF"/>
              </a:solidFill>
            </a:endParaRPr>
          </a:p>
          <a:p>
            <a:pPr indent="-325755" lvl="0" marL="457200" rtl="0" algn="l">
              <a:spcBef>
                <a:spcPts val="0"/>
              </a:spcBef>
              <a:spcAft>
                <a:spcPts val="0"/>
              </a:spcAft>
              <a:buClr>
                <a:srgbClr val="FFFFFF"/>
              </a:buClr>
              <a:buSzPct val="75000"/>
              <a:buChar char="•"/>
            </a:pPr>
            <a:r>
              <a:rPr lang="en-US">
                <a:solidFill>
                  <a:srgbClr val="FFFFFF"/>
                </a:solidFill>
              </a:rPr>
              <a:t>Studied the impact of data augmentation by using a ‘rebalancing mode’ hyperparameter</a:t>
            </a:r>
            <a:endParaRPr>
              <a:solidFill>
                <a:srgbClr val="FFFFFF"/>
              </a:solidFill>
            </a:endParaRPr>
          </a:p>
          <a:p>
            <a:pPr indent="-325755" lvl="0" marL="457200" rtl="0" algn="l">
              <a:spcBef>
                <a:spcPts val="0"/>
              </a:spcBef>
              <a:spcAft>
                <a:spcPts val="0"/>
              </a:spcAft>
              <a:buClr>
                <a:srgbClr val="FFFFFF"/>
              </a:buClr>
              <a:buSzPct val="75000"/>
              <a:buChar char="•"/>
            </a:pPr>
            <a:r>
              <a:rPr lang="en-US">
                <a:solidFill>
                  <a:srgbClr val="FFFFFF"/>
                </a:solidFill>
              </a:rPr>
              <a:t>Measured run-time performance as well as usual predictive performance metrics</a:t>
            </a:r>
            <a:endParaRPr>
              <a:solidFill>
                <a:srgbClr val="FFFFFF"/>
              </a:solidFill>
            </a:endParaRPr>
          </a:p>
          <a:p>
            <a:pPr indent="-325755" lvl="0" marL="457200" rtl="0" algn="l">
              <a:spcBef>
                <a:spcPts val="0"/>
              </a:spcBef>
              <a:spcAft>
                <a:spcPts val="0"/>
              </a:spcAft>
              <a:buClr>
                <a:srgbClr val="FFFFFF"/>
              </a:buClr>
              <a:buSzPct val="75000"/>
              <a:buChar char="•"/>
            </a:pPr>
            <a:r>
              <a:rPr lang="en-US">
                <a:solidFill>
                  <a:srgbClr val="FFFFFF"/>
                </a:solidFill>
              </a:rPr>
              <a:t>Focused on F1 score for non-balanced validation and test sets</a:t>
            </a:r>
            <a:endParaRPr>
              <a:solidFill>
                <a:srgbClr val="FFFFFF"/>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g263b4a271cb_0_27"/>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Image Classification: Baseline </a:t>
            </a:r>
            <a:endParaRPr/>
          </a:p>
        </p:txBody>
      </p:sp>
      <p:sp>
        <p:nvSpPr>
          <p:cNvPr id="145" name="Google Shape;145;g263b4a271cb_0_27"/>
          <p:cNvSpPr txBox="1"/>
          <p:nvPr>
            <p:ph idx="1" type="body"/>
          </p:nvPr>
        </p:nvSpPr>
        <p:spPr>
          <a:xfrm>
            <a:off x="838200" y="1825625"/>
            <a:ext cx="5875800" cy="46314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rPr lang="en-US" sz="2300">
                <a:solidFill>
                  <a:schemeClr val="dk1"/>
                </a:solidFill>
                <a:latin typeface="Arial"/>
                <a:ea typeface="Arial"/>
                <a:cs typeface="Arial"/>
                <a:sym typeface="Arial"/>
              </a:rPr>
              <a:t>FFNN used as baseline</a:t>
            </a:r>
            <a:r>
              <a:rPr lang="en-US" sz="2300">
                <a:solidFill>
                  <a:schemeClr val="dk1"/>
                </a:solidFill>
                <a:latin typeface="Arial"/>
                <a:ea typeface="Arial"/>
                <a:cs typeface="Arial"/>
                <a:sym typeface="Arial"/>
              </a:rPr>
              <a:t> for subclassification</a:t>
            </a:r>
            <a:endParaRPr sz="2300">
              <a:solidFill>
                <a:schemeClr val="dk1"/>
              </a:solidFill>
              <a:latin typeface="Arial"/>
              <a:ea typeface="Arial"/>
              <a:cs typeface="Arial"/>
              <a:sym typeface="Arial"/>
            </a:endParaRPr>
          </a:p>
          <a:p>
            <a:pPr indent="-374650" lvl="0" marL="457200" rtl="0" algn="l">
              <a:spcBef>
                <a:spcPts val="1000"/>
              </a:spcBef>
              <a:spcAft>
                <a:spcPts val="0"/>
              </a:spcAft>
              <a:buSzPts val="2300"/>
              <a:buFont typeface="Arial"/>
              <a:buChar char="-"/>
            </a:pPr>
            <a:r>
              <a:rPr lang="en-US" sz="2300">
                <a:solidFill>
                  <a:schemeClr val="dk1"/>
                </a:solidFill>
                <a:latin typeface="Arial"/>
                <a:ea typeface="Arial"/>
                <a:cs typeface="Arial"/>
                <a:sym typeface="Arial"/>
              </a:rPr>
              <a:t>Comprised of 4 dense layers that feed into each other, followed by batch normalization</a:t>
            </a:r>
            <a:endParaRPr sz="2300">
              <a:solidFill>
                <a:schemeClr val="dk1"/>
              </a:solidFill>
              <a:latin typeface="Arial"/>
              <a:ea typeface="Arial"/>
              <a:cs typeface="Arial"/>
              <a:sym typeface="Arial"/>
            </a:endParaRPr>
          </a:p>
          <a:p>
            <a:pPr indent="-374650" lvl="0" marL="457200" rtl="0" algn="l">
              <a:spcBef>
                <a:spcPts val="0"/>
              </a:spcBef>
              <a:spcAft>
                <a:spcPts val="0"/>
              </a:spcAft>
              <a:buSzPts val="2300"/>
              <a:buFont typeface="Arial"/>
              <a:buChar char="-"/>
            </a:pPr>
            <a:r>
              <a:rPr lang="en-US" sz="2300">
                <a:solidFill>
                  <a:schemeClr val="dk1"/>
                </a:solidFill>
                <a:latin typeface="Arial"/>
                <a:ea typeface="Arial"/>
                <a:cs typeface="Arial"/>
                <a:sym typeface="Arial"/>
              </a:rPr>
              <a:t>At the end is a single dense layer with SoftMax activation.</a:t>
            </a:r>
            <a:endParaRPr sz="2300">
              <a:solidFill>
                <a:schemeClr val="dk1"/>
              </a:solidFill>
              <a:latin typeface="Arial"/>
              <a:ea typeface="Arial"/>
              <a:cs typeface="Arial"/>
              <a:sym typeface="Arial"/>
            </a:endParaRPr>
          </a:p>
          <a:p>
            <a:pPr indent="-374650" lvl="0" marL="457200" rtl="0" algn="l">
              <a:spcBef>
                <a:spcPts val="0"/>
              </a:spcBef>
              <a:spcAft>
                <a:spcPts val="0"/>
              </a:spcAft>
              <a:buSzPts val="2300"/>
              <a:buFont typeface="Arial"/>
              <a:buChar char="-"/>
            </a:pPr>
            <a:r>
              <a:rPr lang="en-US" sz="2300">
                <a:solidFill>
                  <a:schemeClr val="dk1"/>
                </a:solidFill>
                <a:latin typeface="Arial"/>
                <a:ea typeface="Arial"/>
                <a:cs typeface="Arial"/>
                <a:sym typeface="Arial"/>
              </a:rPr>
              <a:t>Hidden layers used Relu activation</a:t>
            </a:r>
            <a:endParaRPr sz="2300">
              <a:solidFill>
                <a:schemeClr val="dk1"/>
              </a:solidFill>
              <a:latin typeface="Arial"/>
              <a:ea typeface="Arial"/>
              <a:cs typeface="Arial"/>
              <a:sym typeface="Arial"/>
            </a:endParaRPr>
          </a:p>
          <a:p>
            <a:pPr indent="-374650" lvl="0" marL="457200" rtl="0" algn="l">
              <a:spcBef>
                <a:spcPts val="0"/>
              </a:spcBef>
              <a:spcAft>
                <a:spcPts val="0"/>
              </a:spcAft>
              <a:buSzPts val="2300"/>
              <a:buFont typeface="Arial"/>
              <a:buChar char="-"/>
            </a:pPr>
            <a:r>
              <a:rPr lang="en-US" sz="2300">
                <a:solidFill>
                  <a:schemeClr val="dk1"/>
                </a:solidFill>
                <a:latin typeface="Arial"/>
                <a:ea typeface="Arial"/>
                <a:cs typeface="Arial"/>
                <a:sym typeface="Arial"/>
              </a:rPr>
              <a:t>This model had the lowest predictive performance</a:t>
            </a:r>
            <a:endParaRPr sz="2300">
              <a:solidFill>
                <a:schemeClr val="dk1"/>
              </a:solidFill>
              <a:latin typeface="Arial"/>
              <a:ea typeface="Arial"/>
              <a:cs typeface="Arial"/>
              <a:sym typeface="Arial"/>
            </a:endParaRPr>
          </a:p>
        </p:txBody>
      </p:sp>
      <p:pic>
        <p:nvPicPr>
          <p:cNvPr id="146" name="Google Shape;146;g263b4a271cb_0_27"/>
          <p:cNvPicPr preferRelativeResize="0"/>
          <p:nvPr/>
        </p:nvPicPr>
        <p:blipFill>
          <a:blip r:embed="rId3">
            <a:alphaModFix/>
          </a:blip>
          <a:stretch>
            <a:fillRect/>
          </a:stretch>
        </p:blipFill>
        <p:spPr>
          <a:xfrm>
            <a:off x="7828725" y="421550"/>
            <a:ext cx="3629025" cy="624117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g263b4a271cb_0_7"/>
          <p:cNvSpPr txBox="1"/>
          <p:nvPr>
            <p:ph type="title"/>
          </p:nvPr>
        </p:nvSpPr>
        <p:spPr>
          <a:xfrm>
            <a:off x="838200" y="23147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Image Classification: CNN</a:t>
            </a:r>
            <a:endParaRPr/>
          </a:p>
        </p:txBody>
      </p:sp>
      <p:sp>
        <p:nvSpPr>
          <p:cNvPr id="152" name="Google Shape;152;g263b4a271cb_0_7"/>
          <p:cNvSpPr txBox="1"/>
          <p:nvPr>
            <p:ph idx="1" type="body"/>
          </p:nvPr>
        </p:nvSpPr>
        <p:spPr>
          <a:xfrm>
            <a:off x="838200" y="1381500"/>
            <a:ext cx="5320500" cy="52953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US" sz="2300">
                <a:solidFill>
                  <a:schemeClr val="dk1"/>
                </a:solidFill>
                <a:latin typeface="Arial"/>
                <a:ea typeface="Arial"/>
                <a:cs typeface="Arial"/>
                <a:sym typeface="Arial"/>
              </a:rPr>
              <a:t>Best galaxy subclassification model:</a:t>
            </a:r>
            <a:endParaRPr sz="2300">
              <a:solidFill>
                <a:schemeClr val="dk1"/>
              </a:solidFill>
              <a:latin typeface="Arial"/>
              <a:ea typeface="Arial"/>
              <a:cs typeface="Arial"/>
              <a:sym typeface="Arial"/>
            </a:endParaRPr>
          </a:p>
          <a:p>
            <a:pPr indent="-374650" lvl="0" marL="457200" rtl="0" algn="l">
              <a:spcBef>
                <a:spcPts val="1000"/>
              </a:spcBef>
              <a:spcAft>
                <a:spcPts val="0"/>
              </a:spcAft>
              <a:buSzPts val="2300"/>
              <a:buFont typeface="Arial"/>
              <a:buChar char="-"/>
            </a:pPr>
            <a:r>
              <a:rPr lang="en-US" sz="2300">
                <a:solidFill>
                  <a:schemeClr val="dk1"/>
                </a:solidFill>
                <a:latin typeface="Arial"/>
                <a:ea typeface="Arial"/>
                <a:cs typeface="Arial"/>
                <a:sym typeface="Arial"/>
              </a:rPr>
              <a:t>Begins with a layer that randomly rotates the image </a:t>
            </a:r>
            <a:endParaRPr sz="2300">
              <a:solidFill>
                <a:schemeClr val="dk1"/>
              </a:solidFill>
              <a:latin typeface="Arial"/>
              <a:ea typeface="Arial"/>
              <a:cs typeface="Arial"/>
              <a:sym typeface="Arial"/>
            </a:endParaRPr>
          </a:p>
          <a:p>
            <a:pPr indent="-374650" lvl="0" marL="457200" rtl="0" algn="l">
              <a:spcBef>
                <a:spcPts val="0"/>
              </a:spcBef>
              <a:spcAft>
                <a:spcPts val="0"/>
              </a:spcAft>
              <a:buSzPts val="2300"/>
              <a:buFont typeface="Arial"/>
              <a:buChar char="-"/>
            </a:pPr>
            <a:r>
              <a:rPr lang="en-US" sz="2300">
                <a:solidFill>
                  <a:schemeClr val="dk1"/>
                </a:solidFill>
                <a:latin typeface="Arial"/>
                <a:ea typeface="Arial"/>
                <a:cs typeface="Arial"/>
                <a:sym typeface="Arial"/>
              </a:rPr>
              <a:t>Followed by 3 series of convolutional layers. </a:t>
            </a:r>
            <a:endParaRPr sz="2300">
              <a:solidFill>
                <a:schemeClr val="dk1"/>
              </a:solidFill>
              <a:latin typeface="Arial"/>
              <a:ea typeface="Arial"/>
              <a:cs typeface="Arial"/>
              <a:sym typeface="Arial"/>
            </a:endParaRPr>
          </a:p>
          <a:p>
            <a:pPr indent="-374650" lvl="0" marL="457200" rtl="0" algn="l">
              <a:spcBef>
                <a:spcPts val="0"/>
              </a:spcBef>
              <a:spcAft>
                <a:spcPts val="0"/>
              </a:spcAft>
              <a:buSzPts val="2300"/>
              <a:buFont typeface="Arial"/>
              <a:buChar char="-"/>
            </a:pPr>
            <a:r>
              <a:rPr lang="en-US" sz="2300">
                <a:solidFill>
                  <a:schemeClr val="dk1"/>
                </a:solidFill>
                <a:latin typeface="Arial"/>
                <a:ea typeface="Arial"/>
                <a:cs typeface="Arial"/>
                <a:sym typeface="Arial"/>
              </a:rPr>
              <a:t>Each series is comprised of a conv2D, a MaxPool2D, and a batch normalization</a:t>
            </a:r>
            <a:endParaRPr sz="2300">
              <a:solidFill>
                <a:schemeClr val="dk1"/>
              </a:solidFill>
              <a:latin typeface="Arial"/>
              <a:ea typeface="Arial"/>
              <a:cs typeface="Arial"/>
              <a:sym typeface="Arial"/>
            </a:endParaRPr>
          </a:p>
          <a:p>
            <a:pPr indent="-374650" lvl="0" marL="457200" rtl="0" algn="l">
              <a:spcBef>
                <a:spcPts val="0"/>
              </a:spcBef>
              <a:spcAft>
                <a:spcPts val="0"/>
              </a:spcAft>
              <a:buSzPts val="2300"/>
              <a:buFont typeface="Arial"/>
              <a:buChar char="-"/>
            </a:pPr>
            <a:r>
              <a:rPr lang="en-US" sz="2300">
                <a:solidFill>
                  <a:schemeClr val="dk1"/>
                </a:solidFill>
                <a:latin typeface="Arial"/>
                <a:ea typeface="Arial"/>
                <a:cs typeface="Arial"/>
                <a:sym typeface="Arial"/>
              </a:rPr>
              <a:t>Fed directly into the next series, until they are flattened after the third convolution. </a:t>
            </a:r>
            <a:endParaRPr sz="2300">
              <a:solidFill>
                <a:schemeClr val="dk1"/>
              </a:solidFill>
              <a:latin typeface="Arial"/>
              <a:ea typeface="Arial"/>
              <a:cs typeface="Arial"/>
              <a:sym typeface="Arial"/>
            </a:endParaRPr>
          </a:p>
          <a:p>
            <a:pPr indent="-374650" lvl="0" marL="457200" rtl="0" algn="l">
              <a:spcBef>
                <a:spcPts val="0"/>
              </a:spcBef>
              <a:spcAft>
                <a:spcPts val="0"/>
              </a:spcAft>
              <a:buSzPts val="2300"/>
              <a:buFont typeface="Arial"/>
              <a:buChar char="-"/>
            </a:pPr>
            <a:r>
              <a:rPr lang="en-US" sz="2300">
                <a:solidFill>
                  <a:schemeClr val="dk1"/>
                </a:solidFill>
                <a:latin typeface="Arial"/>
                <a:ea typeface="Arial"/>
                <a:cs typeface="Arial"/>
                <a:sym typeface="Arial"/>
              </a:rPr>
              <a:t>After flattening, they go through 2 dense layers, each followed by batch normalization. Finally, feed into the final SoftMax layer</a:t>
            </a:r>
            <a:endParaRPr sz="2300">
              <a:solidFill>
                <a:schemeClr val="dk1"/>
              </a:solidFill>
              <a:latin typeface="Arial"/>
              <a:ea typeface="Arial"/>
              <a:cs typeface="Arial"/>
              <a:sym typeface="Arial"/>
            </a:endParaRPr>
          </a:p>
        </p:txBody>
      </p:sp>
      <p:pic>
        <p:nvPicPr>
          <p:cNvPr id="153" name="Google Shape;153;g263b4a271cb_0_7"/>
          <p:cNvPicPr preferRelativeResize="0"/>
          <p:nvPr/>
        </p:nvPicPr>
        <p:blipFill>
          <a:blip r:embed="rId3">
            <a:alphaModFix/>
          </a:blip>
          <a:stretch>
            <a:fillRect/>
          </a:stretch>
        </p:blipFill>
        <p:spPr>
          <a:xfrm>
            <a:off x="7724775" y="365125"/>
            <a:ext cx="3629025" cy="627052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g263b4a271cb_2_546"/>
          <p:cNvSpPr txBox="1"/>
          <p:nvPr/>
        </p:nvSpPr>
        <p:spPr>
          <a:xfrm>
            <a:off x="618675" y="1426425"/>
            <a:ext cx="5652000" cy="501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950">
                <a:solidFill>
                  <a:srgbClr val="CCCCCC"/>
                </a:solidFill>
                <a:latin typeface="Courier New"/>
                <a:ea typeface="Courier New"/>
                <a:cs typeface="Courier New"/>
                <a:sym typeface="Courier New"/>
              </a:rPr>
              <a:t>Feed Forward Neural Network</a:t>
            </a:r>
            <a:endParaRPr sz="950">
              <a:solidFill>
                <a:srgbClr val="CCCCCC"/>
              </a:solidFill>
              <a:latin typeface="Courier New"/>
              <a:ea typeface="Courier New"/>
              <a:cs typeface="Courier New"/>
              <a:sym typeface="Courier New"/>
            </a:endParaRPr>
          </a:p>
          <a:p>
            <a:pPr indent="0" lvl="0" marL="0" rtl="0" algn="l">
              <a:spcBef>
                <a:spcPts val="0"/>
              </a:spcBef>
              <a:spcAft>
                <a:spcPts val="0"/>
              </a:spcAft>
              <a:buNone/>
            </a:pPr>
            <a:r>
              <a:rPr lang="en-US" sz="950">
                <a:solidFill>
                  <a:srgbClr val="CCCCCC"/>
                </a:solidFill>
                <a:latin typeface="Courier New"/>
                <a:ea typeface="Courier New"/>
                <a:cs typeface="Courier New"/>
                <a:sym typeface="Courier New"/>
              </a:rPr>
              <a:t>_________________________________________________________________</a:t>
            </a:r>
            <a:endParaRPr sz="950">
              <a:solidFill>
                <a:srgbClr val="CCCCCC"/>
              </a:solidFill>
              <a:latin typeface="Courier New"/>
              <a:ea typeface="Courier New"/>
              <a:cs typeface="Courier New"/>
              <a:sym typeface="Courier New"/>
            </a:endParaRPr>
          </a:p>
          <a:p>
            <a:pPr indent="0" lvl="0" marL="0" rtl="0" algn="l">
              <a:spcBef>
                <a:spcPts val="0"/>
              </a:spcBef>
              <a:spcAft>
                <a:spcPts val="0"/>
              </a:spcAft>
              <a:buNone/>
            </a:pPr>
            <a:r>
              <a:rPr lang="en-US" sz="950">
                <a:solidFill>
                  <a:srgbClr val="CCCCCC"/>
                </a:solidFill>
                <a:latin typeface="Courier New"/>
                <a:ea typeface="Courier New"/>
                <a:cs typeface="Courier New"/>
                <a:sym typeface="Courier New"/>
              </a:rPr>
              <a:t> Layer (type)                Output Shape              Param #   </a:t>
            </a:r>
            <a:endParaRPr sz="950">
              <a:solidFill>
                <a:srgbClr val="CCCCCC"/>
              </a:solidFill>
              <a:latin typeface="Courier New"/>
              <a:ea typeface="Courier New"/>
              <a:cs typeface="Courier New"/>
              <a:sym typeface="Courier New"/>
            </a:endParaRPr>
          </a:p>
          <a:p>
            <a:pPr indent="0" lvl="0" marL="0" rtl="0" algn="l">
              <a:spcBef>
                <a:spcPts val="0"/>
              </a:spcBef>
              <a:spcAft>
                <a:spcPts val="0"/>
              </a:spcAft>
              <a:buNone/>
            </a:pPr>
            <a:r>
              <a:rPr lang="en-US" sz="950">
                <a:solidFill>
                  <a:srgbClr val="CCCCCC"/>
                </a:solidFill>
                <a:latin typeface="Courier New"/>
                <a:ea typeface="Courier New"/>
                <a:cs typeface="Courier New"/>
                <a:sym typeface="Courier New"/>
              </a:rPr>
              <a:t>=================================================================</a:t>
            </a:r>
            <a:endParaRPr sz="950">
              <a:solidFill>
                <a:srgbClr val="CCCCCC"/>
              </a:solidFill>
              <a:latin typeface="Courier New"/>
              <a:ea typeface="Courier New"/>
              <a:cs typeface="Courier New"/>
              <a:sym typeface="Courier New"/>
            </a:endParaRPr>
          </a:p>
          <a:p>
            <a:pPr indent="0" lvl="0" marL="0" rtl="0" algn="l">
              <a:spcBef>
                <a:spcPts val="0"/>
              </a:spcBef>
              <a:spcAft>
                <a:spcPts val="0"/>
              </a:spcAft>
              <a:buNone/>
            </a:pPr>
            <a:r>
              <a:rPr lang="en-US" sz="950">
                <a:solidFill>
                  <a:srgbClr val="CCCCCC"/>
                </a:solidFill>
                <a:latin typeface="Courier New"/>
                <a:ea typeface="Courier New"/>
                <a:cs typeface="Courier New"/>
                <a:sym typeface="Courier New"/>
              </a:rPr>
              <a:t> flatten (Flatten)           (None, 150528)            0         </a:t>
            </a:r>
            <a:endParaRPr sz="950">
              <a:solidFill>
                <a:srgbClr val="CCCCCC"/>
              </a:solidFill>
              <a:latin typeface="Courier New"/>
              <a:ea typeface="Courier New"/>
              <a:cs typeface="Courier New"/>
              <a:sym typeface="Courier New"/>
            </a:endParaRPr>
          </a:p>
          <a:p>
            <a:pPr indent="0" lvl="0" marL="0" rtl="0" algn="l">
              <a:spcBef>
                <a:spcPts val="0"/>
              </a:spcBef>
              <a:spcAft>
                <a:spcPts val="0"/>
              </a:spcAft>
              <a:buNone/>
            </a:pPr>
            <a:r>
              <a:rPr lang="en-US" sz="950">
                <a:solidFill>
                  <a:srgbClr val="CCCCCC"/>
                </a:solidFill>
                <a:latin typeface="Courier New"/>
                <a:ea typeface="Courier New"/>
                <a:cs typeface="Courier New"/>
                <a:sym typeface="Courier New"/>
              </a:rPr>
              <a:t>                                                                 </a:t>
            </a:r>
            <a:endParaRPr sz="950">
              <a:solidFill>
                <a:srgbClr val="CCCCCC"/>
              </a:solidFill>
              <a:latin typeface="Courier New"/>
              <a:ea typeface="Courier New"/>
              <a:cs typeface="Courier New"/>
              <a:sym typeface="Courier New"/>
            </a:endParaRPr>
          </a:p>
          <a:p>
            <a:pPr indent="0" lvl="0" marL="0" rtl="0" algn="l">
              <a:spcBef>
                <a:spcPts val="0"/>
              </a:spcBef>
              <a:spcAft>
                <a:spcPts val="0"/>
              </a:spcAft>
              <a:buNone/>
            </a:pPr>
            <a:r>
              <a:rPr lang="en-US" sz="950">
                <a:solidFill>
                  <a:srgbClr val="CCCCCC"/>
                </a:solidFill>
                <a:latin typeface="Courier New"/>
                <a:ea typeface="Courier New"/>
                <a:cs typeface="Courier New"/>
                <a:sym typeface="Courier New"/>
              </a:rPr>
              <a:t> fc_1 (Dense)                (None, 256)               38535424  </a:t>
            </a:r>
            <a:endParaRPr sz="950">
              <a:solidFill>
                <a:srgbClr val="CCCCCC"/>
              </a:solidFill>
              <a:latin typeface="Courier New"/>
              <a:ea typeface="Courier New"/>
              <a:cs typeface="Courier New"/>
              <a:sym typeface="Courier New"/>
            </a:endParaRPr>
          </a:p>
          <a:p>
            <a:pPr indent="0" lvl="0" marL="0" rtl="0" algn="l">
              <a:spcBef>
                <a:spcPts val="0"/>
              </a:spcBef>
              <a:spcAft>
                <a:spcPts val="0"/>
              </a:spcAft>
              <a:buNone/>
            </a:pPr>
            <a:r>
              <a:rPr lang="en-US" sz="950">
                <a:solidFill>
                  <a:srgbClr val="CCCCCC"/>
                </a:solidFill>
                <a:latin typeface="Courier New"/>
                <a:ea typeface="Courier New"/>
                <a:cs typeface="Courier New"/>
                <a:sym typeface="Courier New"/>
              </a:rPr>
              <a:t>                                                                 </a:t>
            </a:r>
            <a:endParaRPr sz="950">
              <a:solidFill>
                <a:srgbClr val="CCCCCC"/>
              </a:solidFill>
              <a:latin typeface="Courier New"/>
              <a:ea typeface="Courier New"/>
              <a:cs typeface="Courier New"/>
              <a:sym typeface="Courier New"/>
            </a:endParaRPr>
          </a:p>
          <a:p>
            <a:pPr indent="0" lvl="0" marL="0" rtl="0" algn="l">
              <a:spcBef>
                <a:spcPts val="0"/>
              </a:spcBef>
              <a:spcAft>
                <a:spcPts val="0"/>
              </a:spcAft>
              <a:buNone/>
            </a:pPr>
            <a:r>
              <a:rPr lang="en-US" sz="950">
                <a:solidFill>
                  <a:srgbClr val="CCCCCC"/>
                </a:solidFill>
                <a:latin typeface="Courier New"/>
                <a:ea typeface="Courier New"/>
                <a:cs typeface="Courier New"/>
                <a:sym typeface="Courier New"/>
              </a:rPr>
              <a:t> batch_normalization (Batch  (None, 256)               1024      </a:t>
            </a:r>
            <a:endParaRPr sz="950">
              <a:solidFill>
                <a:srgbClr val="CCCCCC"/>
              </a:solidFill>
              <a:latin typeface="Courier New"/>
              <a:ea typeface="Courier New"/>
              <a:cs typeface="Courier New"/>
              <a:sym typeface="Courier New"/>
            </a:endParaRPr>
          </a:p>
          <a:p>
            <a:pPr indent="0" lvl="0" marL="0" rtl="0" algn="l">
              <a:spcBef>
                <a:spcPts val="0"/>
              </a:spcBef>
              <a:spcAft>
                <a:spcPts val="0"/>
              </a:spcAft>
              <a:buNone/>
            </a:pPr>
            <a:r>
              <a:rPr lang="en-US" sz="950">
                <a:solidFill>
                  <a:srgbClr val="CCCCCC"/>
                </a:solidFill>
                <a:latin typeface="Courier New"/>
                <a:ea typeface="Courier New"/>
                <a:cs typeface="Courier New"/>
                <a:sym typeface="Courier New"/>
              </a:rPr>
              <a:t> Normalization)                                                  </a:t>
            </a:r>
            <a:endParaRPr sz="950">
              <a:solidFill>
                <a:srgbClr val="CCCCCC"/>
              </a:solidFill>
              <a:latin typeface="Courier New"/>
              <a:ea typeface="Courier New"/>
              <a:cs typeface="Courier New"/>
              <a:sym typeface="Courier New"/>
            </a:endParaRPr>
          </a:p>
          <a:p>
            <a:pPr indent="0" lvl="0" marL="0" rtl="0" algn="l">
              <a:spcBef>
                <a:spcPts val="0"/>
              </a:spcBef>
              <a:spcAft>
                <a:spcPts val="0"/>
              </a:spcAft>
              <a:buNone/>
            </a:pPr>
            <a:r>
              <a:rPr lang="en-US" sz="950">
                <a:solidFill>
                  <a:srgbClr val="CCCCCC"/>
                </a:solidFill>
                <a:latin typeface="Courier New"/>
                <a:ea typeface="Courier New"/>
                <a:cs typeface="Courier New"/>
                <a:sym typeface="Courier New"/>
              </a:rPr>
              <a:t>                                                                 </a:t>
            </a:r>
            <a:endParaRPr sz="950">
              <a:solidFill>
                <a:srgbClr val="CCCCCC"/>
              </a:solidFill>
              <a:latin typeface="Courier New"/>
              <a:ea typeface="Courier New"/>
              <a:cs typeface="Courier New"/>
              <a:sym typeface="Courier New"/>
            </a:endParaRPr>
          </a:p>
          <a:p>
            <a:pPr indent="0" lvl="0" marL="0" rtl="0" algn="l">
              <a:spcBef>
                <a:spcPts val="0"/>
              </a:spcBef>
              <a:spcAft>
                <a:spcPts val="0"/>
              </a:spcAft>
              <a:buNone/>
            </a:pPr>
            <a:r>
              <a:rPr lang="en-US" sz="950">
                <a:solidFill>
                  <a:srgbClr val="CCCCCC"/>
                </a:solidFill>
                <a:latin typeface="Courier New"/>
                <a:ea typeface="Courier New"/>
                <a:cs typeface="Courier New"/>
                <a:sym typeface="Courier New"/>
              </a:rPr>
              <a:t> fc_2 (Dense)                (None, 512)               131584    </a:t>
            </a:r>
            <a:endParaRPr sz="950">
              <a:solidFill>
                <a:srgbClr val="CCCCCC"/>
              </a:solidFill>
              <a:latin typeface="Courier New"/>
              <a:ea typeface="Courier New"/>
              <a:cs typeface="Courier New"/>
              <a:sym typeface="Courier New"/>
            </a:endParaRPr>
          </a:p>
          <a:p>
            <a:pPr indent="0" lvl="0" marL="0" rtl="0" algn="l">
              <a:spcBef>
                <a:spcPts val="0"/>
              </a:spcBef>
              <a:spcAft>
                <a:spcPts val="0"/>
              </a:spcAft>
              <a:buNone/>
            </a:pPr>
            <a:r>
              <a:rPr lang="en-US" sz="950">
                <a:solidFill>
                  <a:srgbClr val="CCCCCC"/>
                </a:solidFill>
                <a:latin typeface="Courier New"/>
                <a:ea typeface="Courier New"/>
                <a:cs typeface="Courier New"/>
                <a:sym typeface="Courier New"/>
              </a:rPr>
              <a:t>                                                                 </a:t>
            </a:r>
            <a:endParaRPr sz="950">
              <a:solidFill>
                <a:srgbClr val="CCCCCC"/>
              </a:solidFill>
              <a:latin typeface="Courier New"/>
              <a:ea typeface="Courier New"/>
              <a:cs typeface="Courier New"/>
              <a:sym typeface="Courier New"/>
            </a:endParaRPr>
          </a:p>
          <a:p>
            <a:pPr indent="0" lvl="0" marL="0" rtl="0" algn="l">
              <a:spcBef>
                <a:spcPts val="0"/>
              </a:spcBef>
              <a:spcAft>
                <a:spcPts val="0"/>
              </a:spcAft>
              <a:buNone/>
            </a:pPr>
            <a:r>
              <a:rPr lang="en-US" sz="950">
                <a:solidFill>
                  <a:srgbClr val="CCCCCC"/>
                </a:solidFill>
                <a:latin typeface="Courier New"/>
                <a:ea typeface="Courier New"/>
                <a:cs typeface="Courier New"/>
                <a:sym typeface="Courier New"/>
              </a:rPr>
              <a:t> batch_normalization_1 (Bat  (None, 512)               2048      </a:t>
            </a:r>
            <a:endParaRPr sz="950">
              <a:solidFill>
                <a:srgbClr val="CCCCCC"/>
              </a:solidFill>
              <a:latin typeface="Courier New"/>
              <a:ea typeface="Courier New"/>
              <a:cs typeface="Courier New"/>
              <a:sym typeface="Courier New"/>
            </a:endParaRPr>
          </a:p>
          <a:p>
            <a:pPr indent="0" lvl="0" marL="0" rtl="0" algn="l">
              <a:spcBef>
                <a:spcPts val="0"/>
              </a:spcBef>
              <a:spcAft>
                <a:spcPts val="0"/>
              </a:spcAft>
              <a:buNone/>
            </a:pPr>
            <a:r>
              <a:rPr lang="en-US" sz="950">
                <a:solidFill>
                  <a:srgbClr val="CCCCCC"/>
                </a:solidFill>
                <a:latin typeface="Courier New"/>
                <a:ea typeface="Courier New"/>
                <a:cs typeface="Courier New"/>
                <a:sym typeface="Courier New"/>
              </a:rPr>
              <a:t> chNormalization)                                                </a:t>
            </a:r>
            <a:endParaRPr sz="950">
              <a:solidFill>
                <a:srgbClr val="CCCCCC"/>
              </a:solidFill>
              <a:latin typeface="Courier New"/>
              <a:ea typeface="Courier New"/>
              <a:cs typeface="Courier New"/>
              <a:sym typeface="Courier New"/>
            </a:endParaRPr>
          </a:p>
          <a:p>
            <a:pPr indent="0" lvl="0" marL="0" rtl="0" algn="l">
              <a:spcBef>
                <a:spcPts val="0"/>
              </a:spcBef>
              <a:spcAft>
                <a:spcPts val="0"/>
              </a:spcAft>
              <a:buNone/>
            </a:pPr>
            <a:r>
              <a:rPr lang="en-US" sz="950">
                <a:solidFill>
                  <a:srgbClr val="CCCCCC"/>
                </a:solidFill>
                <a:latin typeface="Courier New"/>
                <a:ea typeface="Courier New"/>
                <a:cs typeface="Courier New"/>
                <a:sym typeface="Courier New"/>
              </a:rPr>
              <a:t>                                                                 </a:t>
            </a:r>
            <a:endParaRPr sz="950">
              <a:solidFill>
                <a:srgbClr val="CCCCCC"/>
              </a:solidFill>
              <a:latin typeface="Courier New"/>
              <a:ea typeface="Courier New"/>
              <a:cs typeface="Courier New"/>
              <a:sym typeface="Courier New"/>
            </a:endParaRPr>
          </a:p>
          <a:p>
            <a:pPr indent="0" lvl="0" marL="0" rtl="0" algn="l">
              <a:spcBef>
                <a:spcPts val="0"/>
              </a:spcBef>
              <a:spcAft>
                <a:spcPts val="0"/>
              </a:spcAft>
              <a:buNone/>
            </a:pPr>
            <a:r>
              <a:rPr lang="en-US" sz="950">
                <a:solidFill>
                  <a:srgbClr val="CCCCCC"/>
                </a:solidFill>
                <a:latin typeface="Courier New"/>
                <a:ea typeface="Courier New"/>
                <a:cs typeface="Courier New"/>
                <a:sym typeface="Courier New"/>
              </a:rPr>
              <a:t> fc_3 (Dense)                (None, 256)               131328    </a:t>
            </a:r>
            <a:endParaRPr sz="950">
              <a:solidFill>
                <a:srgbClr val="CCCCCC"/>
              </a:solidFill>
              <a:latin typeface="Courier New"/>
              <a:ea typeface="Courier New"/>
              <a:cs typeface="Courier New"/>
              <a:sym typeface="Courier New"/>
            </a:endParaRPr>
          </a:p>
          <a:p>
            <a:pPr indent="0" lvl="0" marL="0" rtl="0" algn="l">
              <a:spcBef>
                <a:spcPts val="0"/>
              </a:spcBef>
              <a:spcAft>
                <a:spcPts val="0"/>
              </a:spcAft>
              <a:buNone/>
            </a:pPr>
            <a:r>
              <a:rPr lang="en-US" sz="950">
                <a:solidFill>
                  <a:srgbClr val="CCCCCC"/>
                </a:solidFill>
                <a:latin typeface="Courier New"/>
                <a:ea typeface="Courier New"/>
                <a:cs typeface="Courier New"/>
                <a:sym typeface="Courier New"/>
              </a:rPr>
              <a:t>                                                                 </a:t>
            </a:r>
            <a:endParaRPr sz="950">
              <a:solidFill>
                <a:srgbClr val="CCCCCC"/>
              </a:solidFill>
              <a:latin typeface="Courier New"/>
              <a:ea typeface="Courier New"/>
              <a:cs typeface="Courier New"/>
              <a:sym typeface="Courier New"/>
            </a:endParaRPr>
          </a:p>
          <a:p>
            <a:pPr indent="0" lvl="0" marL="0" rtl="0" algn="l">
              <a:spcBef>
                <a:spcPts val="0"/>
              </a:spcBef>
              <a:spcAft>
                <a:spcPts val="0"/>
              </a:spcAft>
              <a:buNone/>
            </a:pPr>
            <a:r>
              <a:rPr lang="en-US" sz="950">
                <a:solidFill>
                  <a:srgbClr val="CCCCCC"/>
                </a:solidFill>
                <a:latin typeface="Courier New"/>
                <a:ea typeface="Courier New"/>
                <a:cs typeface="Courier New"/>
                <a:sym typeface="Courier New"/>
              </a:rPr>
              <a:t> batch_normalization_2 (Bat  (None, 256)               1024      </a:t>
            </a:r>
            <a:endParaRPr sz="950">
              <a:solidFill>
                <a:srgbClr val="CCCCCC"/>
              </a:solidFill>
              <a:latin typeface="Courier New"/>
              <a:ea typeface="Courier New"/>
              <a:cs typeface="Courier New"/>
              <a:sym typeface="Courier New"/>
            </a:endParaRPr>
          </a:p>
          <a:p>
            <a:pPr indent="0" lvl="0" marL="0" rtl="0" algn="l">
              <a:spcBef>
                <a:spcPts val="0"/>
              </a:spcBef>
              <a:spcAft>
                <a:spcPts val="0"/>
              </a:spcAft>
              <a:buNone/>
            </a:pPr>
            <a:r>
              <a:rPr lang="en-US" sz="950">
                <a:solidFill>
                  <a:srgbClr val="CCCCCC"/>
                </a:solidFill>
                <a:latin typeface="Courier New"/>
                <a:ea typeface="Courier New"/>
                <a:cs typeface="Courier New"/>
                <a:sym typeface="Courier New"/>
              </a:rPr>
              <a:t> chNormalization)                                                </a:t>
            </a:r>
            <a:endParaRPr sz="950">
              <a:solidFill>
                <a:srgbClr val="CCCCCC"/>
              </a:solidFill>
              <a:latin typeface="Courier New"/>
              <a:ea typeface="Courier New"/>
              <a:cs typeface="Courier New"/>
              <a:sym typeface="Courier New"/>
            </a:endParaRPr>
          </a:p>
          <a:p>
            <a:pPr indent="0" lvl="0" marL="0" rtl="0" algn="l">
              <a:spcBef>
                <a:spcPts val="0"/>
              </a:spcBef>
              <a:spcAft>
                <a:spcPts val="0"/>
              </a:spcAft>
              <a:buNone/>
            </a:pPr>
            <a:r>
              <a:rPr lang="en-US" sz="950">
                <a:solidFill>
                  <a:srgbClr val="CCCCCC"/>
                </a:solidFill>
                <a:latin typeface="Courier New"/>
                <a:ea typeface="Courier New"/>
                <a:cs typeface="Courier New"/>
                <a:sym typeface="Courier New"/>
              </a:rPr>
              <a:t>                                                                 </a:t>
            </a:r>
            <a:endParaRPr sz="950">
              <a:solidFill>
                <a:srgbClr val="CCCCCC"/>
              </a:solidFill>
              <a:latin typeface="Courier New"/>
              <a:ea typeface="Courier New"/>
              <a:cs typeface="Courier New"/>
              <a:sym typeface="Courier New"/>
            </a:endParaRPr>
          </a:p>
          <a:p>
            <a:pPr indent="0" lvl="0" marL="0" rtl="0" algn="l">
              <a:spcBef>
                <a:spcPts val="0"/>
              </a:spcBef>
              <a:spcAft>
                <a:spcPts val="0"/>
              </a:spcAft>
              <a:buNone/>
            </a:pPr>
            <a:r>
              <a:rPr lang="en-US" sz="950">
                <a:solidFill>
                  <a:srgbClr val="CCCCCC"/>
                </a:solidFill>
                <a:latin typeface="Courier New"/>
                <a:ea typeface="Courier New"/>
                <a:cs typeface="Courier New"/>
                <a:sym typeface="Courier New"/>
              </a:rPr>
              <a:t> fc_4 (Dense)                (None, 128)               32896     </a:t>
            </a:r>
            <a:endParaRPr sz="950">
              <a:solidFill>
                <a:srgbClr val="CCCCCC"/>
              </a:solidFill>
              <a:latin typeface="Courier New"/>
              <a:ea typeface="Courier New"/>
              <a:cs typeface="Courier New"/>
              <a:sym typeface="Courier New"/>
            </a:endParaRPr>
          </a:p>
          <a:p>
            <a:pPr indent="0" lvl="0" marL="0" rtl="0" algn="l">
              <a:spcBef>
                <a:spcPts val="0"/>
              </a:spcBef>
              <a:spcAft>
                <a:spcPts val="0"/>
              </a:spcAft>
              <a:buNone/>
            </a:pPr>
            <a:r>
              <a:rPr lang="en-US" sz="950">
                <a:solidFill>
                  <a:srgbClr val="CCCCCC"/>
                </a:solidFill>
                <a:latin typeface="Courier New"/>
                <a:ea typeface="Courier New"/>
                <a:cs typeface="Courier New"/>
                <a:sym typeface="Courier New"/>
              </a:rPr>
              <a:t>                                                                 </a:t>
            </a:r>
            <a:endParaRPr sz="950">
              <a:solidFill>
                <a:srgbClr val="CCCCCC"/>
              </a:solidFill>
              <a:latin typeface="Courier New"/>
              <a:ea typeface="Courier New"/>
              <a:cs typeface="Courier New"/>
              <a:sym typeface="Courier New"/>
            </a:endParaRPr>
          </a:p>
          <a:p>
            <a:pPr indent="0" lvl="0" marL="0" rtl="0" algn="l">
              <a:spcBef>
                <a:spcPts val="0"/>
              </a:spcBef>
              <a:spcAft>
                <a:spcPts val="0"/>
              </a:spcAft>
              <a:buNone/>
            </a:pPr>
            <a:r>
              <a:rPr lang="en-US" sz="950">
                <a:solidFill>
                  <a:srgbClr val="CCCCCC"/>
                </a:solidFill>
                <a:latin typeface="Courier New"/>
                <a:ea typeface="Courier New"/>
                <a:cs typeface="Courier New"/>
                <a:sym typeface="Courier New"/>
              </a:rPr>
              <a:t> batch_normalization_3 (Bat  (None, 128)               512       </a:t>
            </a:r>
            <a:endParaRPr sz="950">
              <a:solidFill>
                <a:srgbClr val="CCCCCC"/>
              </a:solidFill>
              <a:latin typeface="Courier New"/>
              <a:ea typeface="Courier New"/>
              <a:cs typeface="Courier New"/>
              <a:sym typeface="Courier New"/>
            </a:endParaRPr>
          </a:p>
          <a:p>
            <a:pPr indent="0" lvl="0" marL="0" rtl="0" algn="l">
              <a:spcBef>
                <a:spcPts val="0"/>
              </a:spcBef>
              <a:spcAft>
                <a:spcPts val="0"/>
              </a:spcAft>
              <a:buNone/>
            </a:pPr>
            <a:r>
              <a:rPr lang="en-US" sz="950">
                <a:solidFill>
                  <a:srgbClr val="CCCCCC"/>
                </a:solidFill>
                <a:latin typeface="Courier New"/>
                <a:ea typeface="Courier New"/>
                <a:cs typeface="Courier New"/>
                <a:sym typeface="Courier New"/>
              </a:rPr>
              <a:t> chNormalization)                                                </a:t>
            </a:r>
            <a:endParaRPr sz="950">
              <a:solidFill>
                <a:srgbClr val="CCCCCC"/>
              </a:solidFill>
              <a:latin typeface="Courier New"/>
              <a:ea typeface="Courier New"/>
              <a:cs typeface="Courier New"/>
              <a:sym typeface="Courier New"/>
            </a:endParaRPr>
          </a:p>
          <a:p>
            <a:pPr indent="0" lvl="0" marL="0" rtl="0" algn="l">
              <a:spcBef>
                <a:spcPts val="0"/>
              </a:spcBef>
              <a:spcAft>
                <a:spcPts val="0"/>
              </a:spcAft>
              <a:buNone/>
            </a:pPr>
            <a:r>
              <a:rPr lang="en-US" sz="950">
                <a:solidFill>
                  <a:srgbClr val="CCCCCC"/>
                </a:solidFill>
                <a:latin typeface="Courier New"/>
                <a:ea typeface="Courier New"/>
                <a:cs typeface="Courier New"/>
                <a:sym typeface="Courier New"/>
              </a:rPr>
              <a:t>                                                                 </a:t>
            </a:r>
            <a:endParaRPr sz="950">
              <a:solidFill>
                <a:srgbClr val="CCCCCC"/>
              </a:solidFill>
              <a:latin typeface="Courier New"/>
              <a:ea typeface="Courier New"/>
              <a:cs typeface="Courier New"/>
              <a:sym typeface="Courier New"/>
            </a:endParaRPr>
          </a:p>
          <a:p>
            <a:pPr indent="0" lvl="0" marL="0" rtl="0" algn="l">
              <a:spcBef>
                <a:spcPts val="0"/>
              </a:spcBef>
              <a:spcAft>
                <a:spcPts val="0"/>
              </a:spcAft>
              <a:buNone/>
            </a:pPr>
            <a:r>
              <a:rPr lang="en-US" sz="950">
                <a:solidFill>
                  <a:srgbClr val="CCCCCC"/>
                </a:solidFill>
                <a:latin typeface="Courier New"/>
                <a:ea typeface="Courier New"/>
                <a:cs typeface="Courier New"/>
                <a:sym typeface="Courier New"/>
              </a:rPr>
              <a:t> fc_5 (Dense)                (None, 10)                1290      </a:t>
            </a:r>
            <a:endParaRPr sz="950">
              <a:solidFill>
                <a:srgbClr val="CCCCCC"/>
              </a:solidFill>
              <a:latin typeface="Courier New"/>
              <a:ea typeface="Courier New"/>
              <a:cs typeface="Courier New"/>
              <a:sym typeface="Courier New"/>
            </a:endParaRPr>
          </a:p>
          <a:p>
            <a:pPr indent="0" lvl="0" marL="0" rtl="0" algn="l">
              <a:spcBef>
                <a:spcPts val="0"/>
              </a:spcBef>
              <a:spcAft>
                <a:spcPts val="0"/>
              </a:spcAft>
              <a:buNone/>
            </a:pPr>
            <a:r>
              <a:rPr lang="en-US" sz="950">
                <a:solidFill>
                  <a:srgbClr val="CCCCCC"/>
                </a:solidFill>
                <a:latin typeface="Courier New"/>
                <a:ea typeface="Courier New"/>
                <a:cs typeface="Courier New"/>
                <a:sym typeface="Courier New"/>
              </a:rPr>
              <a:t>                                                                 </a:t>
            </a:r>
            <a:endParaRPr sz="950">
              <a:solidFill>
                <a:srgbClr val="CCCCCC"/>
              </a:solidFill>
              <a:latin typeface="Courier New"/>
              <a:ea typeface="Courier New"/>
              <a:cs typeface="Courier New"/>
              <a:sym typeface="Courier New"/>
            </a:endParaRPr>
          </a:p>
          <a:p>
            <a:pPr indent="0" lvl="0" marL="0" rtl="0" algn="l">
              <a:spcBef>
                <a:spcPts val="0"/>
              </a:spcBef>
              <a:spcAft>
                <a:spcPts val="0"/>
              </a:spcAft>
              <a:buNone/>
            </a:pPr>
            <a:r>
              <a:rPr lang="en-US" sz="950">
                <a:solidFill>
                  <a:srgbClr val="CCCCCC"/>
                </a:solidFill>
                <a:latin typeface="Courier New"/>
                <a:ea typeface="Courier New"/>
                <a:cs typeface="Courier New"/>
                <a:sym typeface="Courier New"/>
              </a:rPr>
              <a:t>=================================================================</a:t>
            </a:r>
            <a:endParaRPr sz="950">
              <a:solidFill>
                <a:srgbClr val="CCCCCC"/>
              </a:solidFill>
              <a:latin typeface="Courier New"/>
              <a:ea typeface="Courier New"/>
              <a:cs typeface="Courier New"/>
              <a:sym typeface="Courier New"/>
            </a:endParaRPr>
          </a:p>
          <a:p>
            <a:pPr indent="0" lvl="0" marL="0" rtl="0" algn="l">
              <a:spcBef>
                <a:spcPts val="0"/>
              </a:spcBef>
              <a:spcAft>
                <a:spcPts val="0"/>
              </a:spcAft>
              <a:buNone/>
            </a:pPr>
            <a:r>
              <a:rPr lang="en-US" sz="950">
                <a:solidFill>
                  <a:srgbClr val="CCCCCC"/>
                </a:solidFill>
                <a:latin typeface="Courier New"/>
                <a:ea typeface="Courier New"/>
                <a:cs typeface="Courier New"/>
                <a:sym typeface="Courier New"/>
              </a:rPr>
              <a:t>Total params: 38837130 (148.15 MB)</a:t>
            </a:r>
            <a:endParaRPr sz="950">
              <a:solidFill>
                <a:srgbClr val="CCCCCC"/>
              </a:solidFill>
              <a:latin typeface="Courier New"/>
              <a:ea typeface="Courier New"/>
              <a:cs typeface="Courier New"/>
              <a:sym typeface="Courier New"/>
            </a:endParaRPr>
          </a:p>
          <a:p>
            <a:pPr indent="0" lvl="0" marL="0" rtl="0" algn="l">
              <a:spcBef>
                <a:spcPts val="0"/>
              </a:spcBef>
              <a:spcAft>
                <a:spcPts val="0"/>
              </a:spcAft>
              <a:buNone/>
            </a:pPr>
            <a:r>
              <a:rPr lang="en-US" sz="950">
                <a:solidFill>
                  <a:srgbClr val="CCCCCC"/>
                </a:solidFill>
                <a:latin typeface="Courier New"/>
                <a:ea typeface="Courier New"/>
                <a:cs typeface="Courier New"/>
                <a:sym typeface="Courier New"/>
              </a:rPr>
              <a:t>Trainable params: 38834826 (148.14 MB)</a:t>
            </a:r>
            <a:endParaRPr sz="950">
              <a:solidFill>
                <a:srgbClr val="CCCCCC"/>
              </a:solidFill>
              <a:latin typeface="Courier New"/>
              <a:ea typeface="Courier New"/>
              <a:cs typeface="Courier New"/>
              <a:sym typeface="Courier New"/>
            </a:endParaRPr>
          </a:p>
          <a:p>
            <a:pPr indent="0" lvl="0" marL="0" rtl="0" algn="l">
              <a:spcBef>
                <a:spcPts val="0"/>
              </a:spcBef>
              <a:spcAft>
                <a:spcPts val="0"/>
              </a:spcAft>
              <a:buNone/>
            </a:pPr>
            <a:r>
              <a:rPr lang="en-US" sz="950">
                <a:solidFill>
                  <a:srgbClr val="CCCCCC"/>
                </a:solidFill>
                <a:latin typeface="Courier New"/>
                <a:ea typeface="Courier New"/>
                <a:cs typeface="Courier New"/>
                <a:sym typeface="Courier New"/>
              </a:rPr>
              <a:t>Non-trainable params: 2304 (9.00 KB)</a:t>
            </a:r>
            <a:endParaRPr sz="950">
              <a:solidFill>
                <a:srgbClr val="CCCCCC"/>
              </a:solidFill>
              <a:latin typeface="Courier New"/>
              <a:ea typeface="Courier New"/>
              <a:cs typeface="Courier New"/>
              <a:sym typeface="Courier New"/>
            </a:endParaRPr>
          </a:p>
          <a:p>
            <a:pPr indent="0" lvl="0" marL="0" rtl="0" algn="l">
              <a:spcBef>
                <a:spcPts val="0"/>
              </a:spcBef>
              <a:spcAft>
                <a:spcPts val="0"/>
              </a:spcAft>
              <a:buNone/>
            </a:pPr>
            <a:r>
              <a:rPr lang="en-US" sz="950">
                <a:solidFill>
                  <a:srgbClr val="CCCCCC"/>
                </a:solidFill>
                <a:latin typeface="Courier New"/>
                <a:ea typeface="Courier New"/>
                <a:cs typeface="Courier New"/>
                <a:sym typeface="Courier New"/>
              </a:rPr>
              <a:t>_________________________________________________________________</a:t>
            </a:r>
            <a:endParaRPr sz="850">
              <a:solidFill>
                <a:srgbClr val="CCCCCC"/>
              </a:solidFill>
              <a:latin typeface="Courier New"/>
              <a:ea typeface="Courier New"/>
              <a:cs typeface="Courier New"/>
              <a:sym typeface="Courier New"/>
            </a:endParaRPr>
          </a:p>
        </p:txBody>
      </p:sp>
      <p:sp>
        <p:nvSpPr>
          <p:cNvPr id="159" name="Google Shape;159;g263b4a271cb_2_546"/>
          <p:cNvSpPr txBox="1"/>
          <p:nvPr>
            <p:ph type="title"/>
          </p:nvPr>
        </p:nvSpPr>
        <p:spPr>
          <a:xfrm>
            <a:off x="838200" y="23147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Model Summaries - FFNN</a:t>
            </a:r>
            <a:endParaRPr/>
          </a:p>
        </p:txBody>
      </p:sp>
      <p:pic>
        <p:nvPicPr>
          <p:cNvPr id="160" name="Google Shape;160;g263b4a271cb_2_546"/>
          <p:cNvPicPr preferRelativeResize="0"/>
          <p:nvPr/>
        </p:nvPicPr>
        <p:blipFill>
          <a:blip r:embed="rId3">
            <a:alphaModFix/>
          </a:blip>
          <a:stretch>
            <a:fillRect/>
          </a:stretch>
        </p:blipFill>
        <p:spPr>
          <a:xfrm>
            <a:off x="6423075" y="1709575"/>
            <a:ext cx="5095875" cy="41148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g263b4a271cb_2_11"/>
          <p:cNvSpPr txBox="1"/>
          <p:nvPr/>
        </p:nvSpPr>
        <p:spPr>
          <a:xfrm>
            <a:off x="6679725" y="-26550"/>
            <a:ext cx="5190600" cy="691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950">
                <a:solidFill>
                  <a:srgbClr val="CCCCCC"/>
                </a:solidFill>
                <a:latin typeface="Courier New"/>
                <a:ea typeface="Courier New"/>
                <a:cs typeface="Courier New"/>
                <a:sym typeface="Courier New"/>
              </a:rPr>
              <a:t>Convolutional Neural Network</a:t>
            </a:r>
            <a:endParaRPr sz="950">
              <a:solidFill>
                <a:srgbClr val="CCCCCC"/>
              </a:solidFill>
              <a:latin typeface="Courier New"/>
              <a:ea typeface="Courier New"/>
              <a:cs typeface="Courier New"/>
              <a:sym typeface="Courier New"/>
            </a:endParaRPr>
          </a:p>
          <a:p>
            <a:pPr indent="0" lvl="0" marL="0" rtl="0" algn="l">
              <a:spcBef>
                <a:spcPts val="0"/>
              </a:spcBef>
              <a:spcAft>
                <a:spcPts val="0"/>
              </a:spcAft>
              <a:buNone/>
            </a:pPr>
            <a:r>
              <a:rPr lang="en-US" sz="950">
                <a:solidFill>
                  <a:srgbClr val="CCCCCC"/>
                </a:solidFill>
                <a:latin typeface="Courier New"/>
                <a:ea typeface="Courier New"/>
                <a:cs typeface="Courier New"/>
                <a:sym typeface="Courier New"/>
              </a:rPr>
              <a:t>_________________________________________________________________</a:t>
            </a:r>
            <a:endParaRPr sz="950">
              <a:solidFill>
                <a:srgbClr val="CCCCCC"/>
              </a:solidFill>
              <a:latin typeface="Courier New"/>
              <a:ea typeface="Courier New"/>
              <a:cs typeface="Courier New"/>
              <a:sym typeface="Courier New"/>
            </a:endParaRPr>
          </a:p>
          <a:p>
            <a:pPr indent="0" lvl="0" marL="0" rtl="0" algn="l">
              <a:spcBef>
                <a:spcPts val="0"/>
              </a:spcBef>
              <a:spcAft>
                <a:spcPts val="0"/>
              </a:spcAft>
              <a:buNone/>
            </a:pPr>
            <a:r>
              <a:rPr lang="en-US" sz="950">
                <a:solidFill>
                  <a:srgbClr val="CCCCCC"/>
                </a:solidFill>
                <a:latin typeface="Courier New"/>
                <a:ea typeface="Courier New"/>
                <a:cs typeface="Courier New"/>
                <a:sym typeface="Courier New"/>
              </a:rPr>
              <a:t> Layer (type)                Output Shape              Param #   </a:t>
            </a:r>
            <a:endParaRPr sz="950">
              <a:solidFill>
                <a:srgbClr val="CCCCCC"/>
              </a:solidFill>
              <a:latin typeface="Courier New"/>
              <a:ea typeface="Courier New"/>
              <a:cs typeface="Courier New"/>
              <a:sym typeface="Courier New"/>
            </a:endParaRPr>
          </a:p>
          <a:p>
            <a:pPr indent="0" lvl="0" marL="0" rtl="0" algn="l">
              <a:spcBef>
                <a:spcPts val="0"/>
              </a:spcBef>
              <a:spcAft>
                <a:spcPts val="0"/>
              </a:spcAft>
              <a:buNone/>
            </a:pPr>
            <a:r>
              <a:rPr lang="en-US" sz="950">
                <a:solidFill>
                  <a:srgbClr val="CCCCCC"/>
                </a:solidFill>
                <a:latin typeface="Courier New"/>
                <a:ea typeface="Courier New"/>
                <a:cs typeface="Courier New"/>
                <a:sym typeface="Courier New"/>
              </a:rPr>
              <a:t>=================================================================</a:t>
            </a:r>
            <a:endParaRPr sz="950">
              <a:solidFill>
                <a:srgbClr val="CCCCCC"/>
              </a:solidFill>
              <a:latin typeface="Courier New"/>
              <a:ea typeface="Courier New"/>
              <a:cs typeface="Courier New"/>
              <a:sym typeface="Courier New"/>
            </a:endParaRPr>
          </a:p>
          <a:p>
            <a:pPr indent="0" lvl="0" marL="0" rtl="0" algn="l">
              <a:spcBef>
                <a:spcPts val="0"/>
              </a:spcBef>
              <a:spcAft>
                <a:spcPts val="0"/>
              </a:spcAft>
              <a:buNone/>
            </a:pPr>
            <a:r>
              <a:rPr lang="en-US" sz="950">
                <a:solidFill>
                  <a:srgbClr val="CCCCCC"/>
                </a:solidFill>
                <a:latin typeface="Courier New"/>
                <a:ea typeface="Courier New"/>
                <a:cs typeface="Courier New"/>
                <a:sym typeface="Courier New"/>
              </a:rPr>
              <a:t> rot (RandomRotation)        (None, 224, 224, 3)       0         </a:t>
            </a:r>
            <a:endParaRPr sz="950">
              <a:solidFill>
                <a:srgbClr val="CCCCCC"/>
              </a:solidFill>
              <a:latin typeface="Courier New"/>
              <a:ea typeface="Courier New"/>
              <a:cs typeface="Courier New"/>
              <a:sym typeface="Courier New"/>
            </a:endParaRPr>
          </a:p>
          <a:p>
            <a:pPr indent="0" lvl="0" marL="0" rtl="0" algn="l">
              <a:spcBef>
                <a:spcPts val="0"/>
              </a:spcBef>
              <a:spcAft>
                <a:spcPts val="0"/>
              </a:spcAft>
              <a:buNone/>
            </a:pPr>
            <a:r>
              <a:rPr lang="en-US" sz="950">
                <a:solidFill>
                  <a:srgbClr val="CCCCCC"/>
                </a:solidFill>
                <a:latin typeface="Courier New"/>
                <a:ea typeface="Courier New"/>
                <a:cs typeface="Courier New"/>
                <a:sym typeface="Courier New"/>
              </a:rPr>
              <a:t>                                                                 </a:t>
            </a:r>
            <a:endParaRPr sz="950">
              <a:solidFill>
                <a:srgbClr val="CCCCCC"/>
              </a:solidFill>
              <a:latin typeface="Courier New"/>
              <a:ea typeface="Courier New"/>
              <a:cs typeface="Courier New"/>
              <a:sym typeface="Courier New"/>
            </a:endParaRPr>
          </a:p>
          <a:p>
            <a:pPr indent="0" lvl="0" marL="0" rtl="0" algn="l">
              <a:spcBef>
                <a:spcPts val="0"/>
              </a:spcBef>
              <a:spcAft>
                <a:spcPts val="0"/>
              </a:spcAft>
              <a:buNone/>
            </a:pPr>
            <a:r>
              <a:rPr lang="en-US" sz="950">
                <a:solidFill>
                  <a:srgbClr val="CCCCCC"/>
                </a:solidFill>
                <a:latin typeface="Courier New"/>
                <a:ea typeface="Courier New"/>
                <a:cs typeface="Courier New"/>
                <a:sym typeface="Courier New"/>
              </a:rPr>
              <a:t> conv_1 (Conv2D)             (None, 112, 112, 32)      896       </a:t>
            </a:r>
            <a:endParaRPr sz="950">
              <a:solidFill>
                <a:srgbClr val="CCCCCC"/>
              </a:solidFill>
              <a:latin typeface="Courier New"/>
              <a:ea typeface="Courier New"/>
              <a:cs typeface="Courier New"/>
              <a:sym typeface="Courier New"/>
            </a:endParaRPr>
          </a:p>
          <a:p>
            <a:pPr indent="0" lvl="0" marL="0" rtl="0" algn="l">
              <a:spcBef>
                <a:spcPts val="0"/>
              </a:spcBef>
              <a:spcAft>
                <a:spcPts val="0"/>
              </a:spcAft>
              <a:buNone/>
            </a:pPr>
            <a:r>
              <a:rPr lang="en-US" sz="950">
                <a:solidFill>
                  <a:srgbClr val="CCCCCC"/>
                </a:solidFill>
                <a:latin typeface="Courier New"/>
                <a:ea typeface="Courier New"/>
                <a:cs typeface="Courier New"/>
                <a:sym typeface="Courier New"/>
              </a:rPr>
              <a:t>                                                                 </a:t>
            </a:r>
            <a:endParaRPr sz="950">
              <a:solidFill>
                <a:srgbClr val="CCCCCC"/>
              </a:solidFill>
              <a:latin typeface="Courier New"/>
              <a:ea typeface="Courier New"/>
              <a:cs typeface="Courier New"/>
              <a:sym typeface="Courier New"/>
            </a:endParaRPr>
          </a:p>
          <a:p>
            <a:pPr indent="0" lvl="0" marL="0" rtl="0" algn="l">
              <a:spcBef>
                <a:spcPts val="0"/>
              </a:spcBef>
              <a:spcAft>
                <a:spcPts val="0"/>
              </a:spcAft>
              <a:buNone/>
            </a:pPr>
            <a:r>
              <a:rPr lang="en-US" sz="950">
                <a:solidFill>
                  <a:srgbClr val="CCCCCC"/>
                </a:solidFill>
                <a:latin typeface="Courier New"/>
                <a:ea typeface="Courier New"/>
                <a:cs typeface="Courier New"/>
                <a:sym typeface="Courier New"/>
              </a:rPr>
              <a:t> pool_1 (MaxPooling2D)       (None, 56, 56, 32)        0         </a:t>
            </a:r>
            <a:endParaRPr sz="950">
              <a:solidFill>
                <a:srgbClr val="CCCCCC"/>
              </a:solidFill>
              <a:latin typeface="Courier New"/>
              <a:ea typeface="Courier New"/>
              <a:cs typeface="Courier New"/>
              <a:sym typeface="Courier New"/>
            </a:endParaRPr>
          </a:p>
          <a:p>
            <a:pPr indent="0" lvl="0" marL="0" rtl="0" algn="l">
              <a:spcBef>
                <a:spcPts val="0"/>
              </a:spcBef>
              <a:spcAft>
                <a:spcPts val="0"/>
              </a:spcAft>
              <a:buNone/>
            </a:pPr>
            <a:r>
              <a:rPr lang="en-US" sz="950">
                <a:solidFill>
                  <a:srgbClr val="CCCCCC"/>
                </a:solidFill>
                <a:latin typeface="Courier New"/>
                <a:ea typeface="Courier New"/>
                <a:cs typeface="Courier New"/>
                <a:sym typeface="Courier New"/>
              </a:rPr>
              <a:t>                                                                 </a:t>
            </a:r>
            <a:endParaRPr sz="950">
              <a:solidFill>
                <a:srgbClr val="CCCCCC"/>
              </a:solidFill>
              <a:latin typeface="Courier New"/>
              <a:ea typeface="Courier New"/>
              <a:cs typeface="Courier New"/>
              <a:sym typeface="Courier New"/>
            </a:endParaRPr>
          </a:p>
          <a:p>
            <a:pPr indent="0" lvl="0" marL="0" rtl="0" algn="l">
              <a:spcBef>
                <a:spcPts val="0"/>
              </a:spcBef>
              <a:spcAft>
                <a:spcPts val="0"/>
              </a:spcAft>
              <a:buNone/>
            </a:pPr>
            <a:r>
              <a:rPr lang="en-US" sz="950">
                <a:solidFill>
                  <a:srgbClr val="CCCCCC"/>
                </a:solidFill>
                <a:latin typeface="Courier New"/>
                <a:ea typeface="Courier New"/>
                <a:cs typeface="Courier New"/>
                <a:sym typeface="Courier New"/>
              </a:rPr>
              <a:t> batch_normalization_4 (Bat  (None, 56, 56, 32)        128       </a:t>
            </a:r>
            <a:endParaRPr sz="950">
              <a:solidFill>
                <a:srgbClr val="CCCCCC"/>
              </a:solidFill>
              <a:latin typeface="Courier New"/>
              <a:ea typeface="Courier New"/>
              <a:cs typeface="Courier New"/>
              <a:sym typeface="Courier New"/>
            </a:endParaRPr>
          </a:p>
          <a:p>
            <a:pPr indent="0" lvl="0" marL="0" rtl="0" algn="l">
              <a:spcBef>
                <a:spcPts val="0"/>
              </a:spcBef>
              <a:spcAft>
                <a:spcPts val="0"/>
              </a:spcAft>
              <a:buNone/>
            </a:pPr>
            <a:r>
              <a:rPr lang="en-US" sz="950">
                <a:solidFill>
                  <a:srgbClr val="CCCCCC"/>
                </a:solidFill>
                <a:latin typeface="Courier New"/>
                <a:ea typeface="Courier New"/>
                <a:cs typeface="Courier New"/>
                <a:sym typeface="Courier New"/>
              </a:rPr>
              <a:t> chNormalization)                                                </a:t>
            </a:r>
            <a:endParaRPr sz="950">
              <a:solidFill>
                <a:srgbClr val="CCCCCC"/>
              </a:solidFill>
              <a:latin typeface="Courier New"/>
              <a:ea typeface="Courier New"/>
              <a:cs typeface="Courier New"/>
              <a:sym typeface="Courier New"/>
            </a:endParaRPr>
          </a:p>
          <a:p>
            <a:pPr indent="0" lvl="0" marL="0" rtl="0" algn="l">
              <a:spcBef>
                <a:spcPts val="0"/>
              </a:spcBef>
              <a:spcAft>
                <a:spcPts val="0"/>
              </a:spcAft>
              <a:buNone/>
            </a:pPr>
            <a:r>
              <a:rPr lang="en-US" sz="950">
                <a:solidFill>
                  <a:srgbClr val="CCCCCC"/>
                </a:solidFill>
                <a:latin typeface="Courier New"/>
                <a:ea typeface="Courier New"/>
                <a:cs typeface="Courier New"/>
                <a:sym typeface="Courier New"/>
              </a:rPr>
              <a:t>                                                                 </a:t>
            </a:r>
            <a:endParaRPr sz="950">
              <a:solidFill>
                <a:srgbClr val="CCCCCC"/>
              </a:solidFill>
              <a:latin typeface="Courier New"/>
              <a:ea typeface="Courier New"/>
              <a:cs typeface="Courier New"/>
              <a:sym typeface="Courier New"/>
            </a:endParaRPr>
          </a:p>
          <a:p>
            <a:pPr indent="0" lvl="0" marL="0" rtl="0" algn="l">
              <a:spcBef>
                <a:spcPts val="0"/>
              </a:spcBef>
              <a:spcAft>
                <a:spcPts val="0"/>
              </a:spcAft>
              <a:buNone/>
            </a:pPr>
            <a:r>
              <a:rPr lang="en-US" sz="950">
                <a:solidFill>
                  <a:srgbClr val="CCCCCC"/>
                </a:solidFill>
                <a:latin typeface="Courier New"/>
                <a:ea typeface="Courier New"/>
                <a:cs typeface="Courier New"/>
                <a:sym typeface="Courier New"/>
              </a:rPr>
              <a:t> conv_2 (Conv2D)             (None, 56, 56, 64)        51264     </a:t>
            </a:r>
            <a:endParaRPr sz="950">
              <a:solidFill>
                <a:srgbClr val="CCCCCC"/>
              </a:solidFill>
              <a:latin typeface="Courier New"/>
              <a:ea typeface="Courier New"/>
              <a:cs typeface="Courier New"/>
              <a:sym typeface="Courier New"/>
            </a:endParaRPr>
          </a:p>
          <a:p>
            <a:pPr indent="0" lvl="0" marL="0" rtl="0" algn="l">
              <a:spcBef>
                <a:spcPts val="0"/>
              </a:spcBef>
              <a:spcAft>
                <a:spcPts val="0"/>
              </a:spcAft>
              <a:buNone/>
            </a:pPr>
            <a:r>
              <a:rPr lang="en-US" sz="950">
                <a:solidFill>
                  <a:srgbClr val="CCCCCC"/>
                </a:solidFill>
                <a:latin typeface="Courier New"/>
                <a:ea typeface="Courier New"/>
                <a:cs typeface="Courier New"/>
                <a:sym typeface="Courier New"/>
              </a:rPr>
              <a:t>                                                                 </a:t>
            </a:r>
            <a:endParaRPr sz="950">
              <a:solidFill>
                <a:srgbClr val="CCCCCC"/>
              </a:solidFill>
              <a:latin typeface="Courier New"/>
              <a:ea typeface="Courier New"/>
              <a:cs typeface="Courier New"/>
              <a:sym typeface="Courier New"/>
            </a:endParaRPr>
          </a:p>
          <a:p>
            <a:pPr indent="0" lvl="0" marL="0" rtl="0" algn="l">
              <a:spcBef>
                <a:spcPts val="0"/>
              </a:spcBef>
              <a:spcAft>
                <a:spcPts val="0"/>
              </a:spcAft>
              <a:buNone/>
            </a:pPr>
            <a:r>
              <a:rPr lang="en-US" sz="950">
                <a:solidFill>
                  <a:srgbClr val="CCCCCC"/>
                </a:solidFill>
                <a:latin typeface="Courier New"/>
                <a:ea typeface="Courier New"/>
                <a:cs typeface="Courier New"/>
                <a:sym typeface="Courier New"/>
              </a:rPr>
              <a:t> pool_2 (MaxPooling2D)       (None, 28, 28, 64)        0         </a:t>
            </a:r>
            <a:endParaRPr sz="950">
              <a:solidFill>
                <a:srgbClr val="CCCCCC"/>
              </a:solidFill>
              <a:latin typeface="Courier New"/>
              <a:ea typeface="Courier New"/>
              <a:cs typeface="Courier New"/>
              <a:sym typeface="Courier New"/>
            </a:endParaRPr>
          </a:p>
          <a:p>
            <a:pPr indent="0" lvl="0" marL="0" rtl="0" algn="l">
              <a:spcBef>
                <a:spcPts val="0"/>
              </a:spcBef>
              <a:spcAft>
                <a:spcPts val="0"/>
              </a:spcAft>
              <a:buNone/>
            </a:pPr>
            <a:r>
              <a:rPr lang="en-US" sz="950">
                <a:solidFill>
                  <a:srgbClr val="CCCCCC"/>
                </a:solidFill>
                <a:latin typeface="Courier New"/>
                <a:ea typeface="Courier New"/>
                <a:cs typeface="Courier New"/>
                <a:sym typeface="Courier New"/>
              </a:rPr>
              <a:t>                                                                 </a:t>
            </a:r>
            <a:endParaRPr sz="950">
              <a:solidFill>
                <a:srgbClr val="CCCCCC"/>
              </a:solidFill>
              <a:latin typeface="Courier New"/>
              <a:ea typeface="Courier New"/>
              <a:cs typeface="Courier New"/>
              <a:sym typeface="Courier New"/>
            </a:endParaRPr>
          </a:p>
          <a:p>
            <a:pPr indent="0" lvl="0" marL="0" rtl="0" algn="l">
              <a:spcBef>
                <a:spcPts val="0"/>
              </a:spcBef>
              <a:spcAft>
                <a:spcPts val="0"/>
              </a:spcAft>
              <a:buNone/>
            </a:pPr>
            <a:r>
              <a:rPr lang="en-US" sz="950">
                <a:solidFill>
                  <a:srgbClr val="CCCCCC"/>
                </a:solidFill>
                <a:latin typeface="Courier New"/>
                <a:ea typeface="Courier New"/>
                <a:cs typeface="Courier New"/>
                <a:sym typeface="Courier New"/>
              </a:rPr>
              <a:t> batch_normalization_5 (Bat  (None, 28, 28, 64)        256       </a:t>
            </a:r>
            <a:endParaRPr sz="950">
              <a:solidFill>
                <a:srgbClr val="CCCCCC"/>
              </a:solidFill>
              <a:latin typeface="Courier New"/>
              <a:ea typeface="Courier New"/>
              <a:cs typeface="Courier New"/>
              <a:sym typeface="Courier New"/>
            </a:endParaRPr>
          </a:p>
          <a:p>
            <a:pPr indent="0" lvl="0" marL="0" rtl="0" algn="l">
              <a:spcBef>
                <a:spcPts val="0"/>
              </a:spcBef>
              <a:spcAft>
                <a:spcPts val="0"/>
              </a:spcAft>
              <a:buNone/>
            </a:pPr>
            <a:r>
              <a:rPr lang="en-US" sz="950">
                <a:solidFill>
                  <a:srgbClr val="CCCCCC"/>
                </a:solidFill>
                <a:latin typeface="Courier New"/>
                <a:ea typeface="Courier New"/>
                <a:cs typeface="Courier New"/>
                <a:sym typeface="Courier New"/>
              </a:rPr>
              <a:t> chNormalization)                                                </a:t>
            </a:r>
            <a:endParaRPr sz="950">
              <a:solidFill>
                <a:srgbClr val="CCCCCC"/>
              </a:solidFill>
              <a:latin typeface="Courier New"/>
              <a:ea typeface="Courier New"/>
              <a:cs typeface="Courier New"/>
              <a:sym typeface="Courier New"/>
            </a:endParaRPr>
          </a:p>
          <a:p>
            <a:pPr indent="0" lvl="0" marL="0" rtl="0" algn="l">
              <a:spcBef>
                <a:spcPts val="0"/>
              </a:spcBef>
              <a:spcAft>
                <a:spcPts val="0"/>
              </a:spcAft>
              <a:buNone/>
            </a:pPr>
            <a:r>
              <a:rPr lang="en-US" sz="950">
                <a:solidFill>
                  <a:srgbClr val="CCCCCC"/>
                </a:solidFill>
                <a:latin typeface="Courier New"/>
                <a:ea typeface="Courier New"/>
                <a:cs typeface="Courier New"/>
                <a:sym typeface="Courier New"/>
              </a:rPr>
              <a:t>                                                                 </a:t>
            </a:r>
            <a:endParaRPr sz="950">
              <a:solidFill>
                <a:srgbClr val="CCCCCC"/>
              </a:solidFill>
              <a:latin typeface="Courier New"/>
              <a:ea typeface="Courier New"/>
              <a:cs typeface="Courier New"/>
              <a:sym typeface="Courier New"/>
            </a:endParaRPr>
          </a:p>
          <a:p>
            <a:pPr indent="0" lvl="0" marL="0" rtl="0" algn="l">
              <a:spcBef>
                <a:spcPts val="0"/>
              </a:spcBef>
              <a:spcAft>
                <a:spcPts val="0"/>
              </a:spcAft>
              <a:buNone/>
            </a:pPr>
            <a:r>
              <a:rPr lang="en-US" sz="950">
                <a:solidFill>
                  <a:srgbClr val="CCCCCC"/>
                </a:solidFill>
                <a:latin typeface="Courier New"/>
                <a:ea typeface="Courier New"/>
                <a:cs typeface="Courier New"/>
                <a:sym typeface="Courier New"/>
              </a:rPr>
              <a:t> conv_3 (Conv2D)             (None, 28, 28, 128)       204928    </a:t>
            </a:r>
            <a:endParaRPr sz="950">
              <a:solidFill>
                <a:srgbClr val="CCCCCC"/>
              </a:solidFill>
              <a:latin typeface="Courier New"/>
              <a:ea typeface="Courier New"/>
              <a:cs typeface="Courier New"/>
              <a:sym typeface="Courier New"/>
            </a:endParaRPr>
          </a:p>
          <a:p>
            <a:pPr indent="0" lvl="0" marL="0" rtl="0" algn="l">
              <a:spcBef>
                <a:spcPts val="0"/>
              </a:spcBef>
              <a:spcAft>
                <a:spcPts val="0"/>
              </a:spcAft>
              <a:buNone/>
            </a:pPr>
            <a:r>
              <a:rPr lang="en-US" sz="950">
                <a:solidFill>
                  <a:srgbClr val="CCCCCC"/>
                </a:solidFill>
                <a:latin typeface="Courier New"/>
                <a:ea typeface="Courier New"/>
                <a:cs typeface="Courier New"/>
                <a:sym typeface="Courier New"/>
              </a:rPr>
              <a:t>                                                                 </a:t>
            </a:r>
            <a:endParaRPr sz="950">
              <a:solidFill>
                <a:srgbClr val="CCCCCC"/>
              </a:solidFill>
              <a:latin typeface="Courier New"/>
              <a:ea typeface="Courier New"/>
              <a:cs typeface="Courier New"/>
              <a:sym typeface="Courier New"/>
            </a:endParaRPr>
          </a:p>
          <a:p>
            <a:pPr indent="0" lvl="0" marL="0" rtl="0" algn="l">
              <a:spcBef>
                <a:spcPts val="0"/>
              </a:spcBef>
              <a:spcAft>
                <a:spcPts val="0"/>
              </a:spcAft>
              <a:buNone/>
            </a:pPr>
            <a:r>
              <a:rPr lang="en-US" sz="950">
                <a:solidFill>
                  <a:srgbClr val="CCCCCC"/>
                </a:solidFill>
                <a:latin typeface="Courier New"/>
                <a:ea typeface="Courier New"/>
                <a:cs typeface="Courier New"/>
                <a:sym typeface="Courier New"/>
              </a:rPr>
              <a:t> pool_3 (MaxPooling2D)       (None, 14, 14, 128)       0         </a:t>
            </a:r>
            <a:endParaRPr sz="950">
              <a:solidFill>
                <a:srgbClr val="CCCCCC"/>
              </a:solidFill>
              <a:latin typeface="Courier New"/>
              <a:ea typeface="Courier New"/>
              <a:cs typeface="Courier New"/>
              <a:sym typeface="Courier New"/>
            </a:endParaRPr>
          </a:p>
          <a:p>
            <a:pPr indent="0" lvl="0" marL="0" rtl="0" algn="l">
              <a:spcBef>
                <a:spcPts val="0"/>
              </a:spcBef>
              <a:spcAft>
                <a:spcPts val="0"/>
              </a:spcAft>
              <a:buNone/>
            </a:pPr>
            <a:r>
              <a:rPr lang="en-US" sz="950">
                <a:solidFill>
                  <a:srgbClr val="CCCCCC"/>
                </a:solidFill>
                <a:latin typeface="Courier New"/>
                <a:ea typeface="Courier New"/>
                <a:cs typeface="Courier New"/>
                <a:sym typeface="Courier New"/>
              </a:rPr>
              <a:t>                                                                 </a:t>
            </a:r>
            <a:endParaRPr sz="950">
              <a:solidFill>
                <a:srgbClr val="CCCCCC"/>
              </a:solidFill>
              <a:latin typeface="Courier New"/>
              <a:ea typeface="Courier New"/>
              <a:cs typeface="Courier New"/>
              <a:sym typeface="Courier New"/>
            </a:endParaRPr>
          </a:p>
          <a:p>
            <a:pPr indent="0" lvl="0" marL="0" rtl="0" algn="l">
              <a:spcBef>
                <a:spcPts val="0"/>
              </a:spcBef>
              <a:spcAft>
                <a:spcPts val="0"/>
              </a:spcAft>
              <a:buNone/>
            </a:pPr>
            <a:r>
              <a:rPr lang="en-US" sz="950">
                <a:solidFill>
                  <a:srgbClr val="CCCCCC"/>
                </a:solidFill>
                <a:latin typeface="Courier New"/>
                <a:ea typeface="Courier New"/>
                <a:cs typeface="Courier New"/>
                <a:sym typeface="Courier New"/>
              </a:rPr>
              <a:t> batch_normalization_6 (Bat  (None, 14, 14, 128)       512       </a:t>
            </a:r>
            <a:endParaRPr sz="950">
              <a:solidFill>
                <a:srgbClr val="CCCCCC"/>
              </a:solidFill>
              <a:latin typeface="Courier New"/>
              <a:ea typeface="Courier New"/>
              <a:cs typeface="Courier New"/>
              <a:sym typeface="Courier New"/>
            </a:endParaRPr>
          </a:p>
          <a:p>
            <a:pPr indent="0" lvl="0" marL="0" rtl="0" algn="l">
              <a:spcBef>
                <a:spcPts val="0"/>
              </a:spcBef>
              <a:spcAft>
                <a:spcPts val="0"/>
              </a:spcAft>
              <a:buNone/>
            </a:pPr>
            <a:r>
              <a:rPr lang="en-US" sz="950">
                <a:solidFill>
                  <a:srgbClr val="CCCCCC"/>
                </a:solidFill>
                <a:latin typeface="Courier New"/>
                <a:ea typeface="Courier New"/>
                <a:cs typeface="Courier New"/>
                <a:sym typeface="Courier New"/>
              </a:rPr>
              <a:t> chNormalization)                                                </a:t>
            </a:r>
            <a:endParaRPr sz="950">
              <a:solidFill>
                <a:srgbClr val="CCCCCC"/>
              </a:solidFill>
              <a:latin typeface="Courier New"/>
              <a:ea typeface="Courier New"/>
              <a:cs typeface="Courier New"/>
              <a:sym typeface="Courier New"/>
            </a:endParaRPr>
          </a:p>
          <a:p>
            <a:pPr indent="0" lvl="0" marL="0" rtl="0" algn="l">
              <a:spcBef>
                <a:spcPts val="0"/>
              </a:spcBef>
              <a:spcAft>
                <a:spcPts val="0"/>
              </a:spcAft>
              <a:buNone/>
            </a:pPr>
            <a:r>
              <a:rPr lang="en-US" sz="950">
                <a:solidFill>
                  <a:srgbClr val="CCCCCC"/>
                </a:solidFill>
                <a:latin typeface="Courier New"/>
                <a:ea typeface="Courier New"/>
                <a:cs typeface="Courier New"/>
                <a:sym typeface="Courier New"/>
              </a:rPr>
              <a:t>                                                                 </a:t>
            </a:r>
            <a:endParaRPr sz="950">
              <a:solidFill>
                <a:srgbClr val="CCCCCC"/>
              </a:solidFill>
              <a:latin typeface="Courier New"/>
              <a:ea typeface="Courier New"/>
              <a:cs typeface="Courier New"/>
              <a:sym typeface="Courier New"/>
            </a:endParaRPr>
          </a:p>
          <a:p>
            <a:pPr indent="0" lvl="0" marL="0" rtl="0" algn="l">
              <a:spcBef>
                <a:spcPts val="0"/>
              </a:spcBef>
              <a:spcAft>
                <a:spcPts val="0"/>
              </a:spcAft>
              <a:buNone/>
            </a:pPr>
            <a:r>
              <a:rPr lang="en-US" sz="950">
                <a:solidFill>
                  <a:srgbClr val="CCCCCC"/>
                </a:solidFill>
                <a:latin typeface="Courier New"/>
                <a:ea typeface="Courier New"/>
                <a:cs typeface="Courier New"/>
                <a:sym typeface="Courier New"/>
              </a:rPr>
              <a:t> flatten_1 (Flatten)         (None, 25088)             0         </a:t>
            </a:r>
            <a:endParaRPr sz="950">
              <a:solidFill>
                <a:srgbClr val="CCCCCC"/>
              </a:solidFill>
              <a:latin typeface="Courier New"/>
              <a:ea typeface="Courier New"/>
              <a:cs typeface="Courier New"/>
              <a:sym typeface="Courier New"/>
            </a:endParaRPr>
          </a:p>
          <a:p>
            <a:pPr indent="0" lvl="0" marL="0" rtl="0" algn="l">
              <a:spcBef>
                <a:spcPts val="0"/>
              </a:spcBef>
              <a:spcAft>
                <a:spcPts val="0"/>
              </a:spcAft>
              <a:buNone/>
            </a:pPr>
            <a:r>
              <a:rPr lang="en-US" sz="950">
                <a:solidFill>
                  <a:srgbClr val="CCCCCC"/>
                </a:solidFill>
                <a:latin typeface="Courier New"/>
                <a:ea typeface="Courier New"/>
                <a:cs typeface="Courier New"/>
                <a:sym typeface="Courier New"/>
              </a:rPr>
              <a:t>                                                                 </a:t>
            </a:r>
            <a:endParaRPr sz="950">
              <a:solidFill>
                <a:srgbClr val="CCCCCC"/>
              </a:solidFill>
              <a:latin typeface="Courier New"/>
              <a:ea typeface="Courier New"/>
              <a:cs typeface="Courier New"/>
              <a:sym typeface="Courier New"/>
            </a:endParaRPr>
          </a:p>
          <a:p>
            <a:pPr indent="0" lvl="0" marL="0" rtl="0" algn="l">
              <a:spcBef>
                <a:spcPts val="0"/>
              </a:spcBef>
              <a:spcAft>
                <a:spcPts val="0"/>
              </a:spcAft>
              <a:buNone/>
            </a:pPr>
            <a:r>
              <a:rPr lang="en-US" sz="950">
                <a:solidFill>
                  <a:srgbClr val="CCCCCC"/>
                </a:solidFill>
                <a:latin typeface="Courier New"/>
                <a:ea typeface="Courier New"/>
                <a:cs typeface="Courier New"/>
                <a:sym typeface="Courier New"/>
              </a:rPr>
              <a:t> fc_1 (Dense)                (None, 2048)              51382272  </a:t>
            </a:r>
            <a:endParaRPr sz="950">
              <a:solidFill>
                <a:srgbClr val="CCCCCC"/>
              </a:solidFill>
              <a:latin typeface="Courier New"/>
              <a:ea typeface="Courier New"/>
              <a:cs typeface="Courier New"/>
              <a:sym typeface="Courier New"/>
            </a:endParaRPr>
          </a:p>
          <a:p>
            <a:pPr indent="0" lvl="0" marL="0" rtl="0" algn="l">
              <a:spcBef>
                <a:spcPts val="0"/>
              </a:spcBef>
              <a:spcAft>
                <a:spcPts val="0"/>
              </a:spcAft>
              <a:buNone/>
            </a:pPr>
            <a:r>
              <a:rPr lang="en-US" sz="950">
                <a:solidFill>
                  <a:srgbClr val="CCCCCC"/>
                </a:solidFill>
                <a:latin typeface="Courier New"/>
                <a:ea typeface="Courier New"/>
                <a:cs typeface="Courier New"/>
                <a:sym typeface="Courier New"/>
              </a:rPr>
              <a:t>                                                                 </a:t>
            </a:r>
            <a:endParaRPr sz="950">
              <a:solidFill>
                <a:srgbClr val="CCCCCC"/>
              </a:solidFill>
              <a:latin typeface="Courier New"/>
              <a:ea typeface="Courier New"/>
              <a:cs typeface="Courier New"/>
              <a:sym typeface="Courier New"/>
            </a:endParaRPr>
          </a:p>
          <a:p>
            <a:pPr indent="0" lvl="0" marL="0" rtl="0" algn="l">
              <a:spcBef>
                <a:spcPts val="0"/>
              </a:spcBef>
              <a:spcAft>
                <a:spcPts val="0"/>
              </a:spcAft>
              <a:buNone/>
            </a:pPr>
            <a:r>
              <a:rPr lang="en-US" sz="950">
                <a:solidFill>
                  <a:srgbClr val="CCCCCC"/>
                </a:solidFill>
                <a:latin typeface="Courier New"/>
                <a:ea typeface="Courier New"/>
                <a:cs typeface="Courier New"/>
                <a:sym typeface="Courier New"/>
              </a:rPr>
              <a:t> batch_normalization_7 (Bat  (None, 2048)              8192      </a:t>
            </a:r>
            <a:endParaRPr sz="950">
              <a:solidFill>
                <a:srgbClr val="CCCCCC"/>
              </a:solidFill>
              <a:latin typeface="Courier New"/>
              <a:ea typeface="Courier New"/>
              <a:cs typeface="Courier New"/>
              <a:sym typeface="Courier New"/>
            </a:endParaRPr>
          </a:p>
          <a:p>
            <a:pPr indent="0" lvl="0" marL="0" rtl="0" algn="l">
              <a:spcBef>
                <a:spcPts val="0"/>
              </a:spcBef>
              <a:spcAft>
                <a:spcPts val="0"/>
              </a:spcAft>
              <a:buNone/>
            </a:pPr>
            <a:r>
              <a:rPr lang="en-US" sz="950">
                <a:solidFill>
                  <a:srgbClr val="CCCCCC"/>
                </a:solidFill>
                <a:latin typeface="Courier New"/>
                <a:ea typeface="Courier New"/>
                <a:cs typeface="Courier New"/>
                <a:sym typeface="Courier New"/>
              </a:rPr>
              <a:t> chNormalization)                                                </a:t>
            </a:r>
            <a:endParaRPr sz="950">
              <a:solidFill>
                <a:srgbClr val="CCCCCC"/>
              </a:solidFill>
              <a:latin typeface="Courier New"/>
              <a:ea typeface="Courier New"/>
              <a:cs typeface="Courier New"/>
              <a:sym typeface="Courier New"/>
            </a:endParaRPr>
          </a:p>
          <a:p>
            <a:pPr indent="0" lvl="0" marL="0" rtl="0" algn="l">
              <a:spcBef>
                <a:spcPts val="0"/>
              </a:spcBef>
              <a:spcAft>
                <a:spcPts val="0"/>
              </a:spcAft>
              <a:buNone/>
            </a:pPr>
            <a:r>
              <a:rPr lang="en-US" sz="950">
                <a:solidFill>
                  <a:srgbClr val="CCCCCC"/>
                </a:solidFill>
                <a:latin typeface="Courier New"/>
                <a:ea typeface="Courier New"/>
                <a:cs typeface="Courier New"/>
                <a:sym typeface="Courier New"/>
              </a:rPr>
              <a:t>                                                                 </a:t>
            </a:r>
            <a:endParaRPr sz="950">
              <a:solidFill>
                <a:srgbClr val="CCCCCC"/>
              </a:solidFill>
              <a:latin typeface="Courier New"/>
              <a:ea typeface="Courier New"/>
              <a:cs typeface="Courier New"/>
              <a:sym typeface="Courier New"/>
            </a:endParaRPr>
          </a:p>
          <a:p>
            <a:pPr indent="0" lvl="0" marL="0" rtl="0" algn="l">
              <a:spcBef>
                <a:spcPts val="0"/>
              </a:spcBef>
              <a:spcAft>
                <a:spcPts val="0"/>
              </a:spcAft>
              <a:buNone/>
            </a:pPr>
            <a:r>
              <a:rPr lang="en-US" sz="950">
                <a:solidFill>
                  <a:srgbClr val="CCCCCC"/>
                </a:solidFill>
                <a:latin typeface="Courier New"/>
                <a:ea typeface="Courier New"/>
                <a:cs typeface="Courier New"/>
                <a:sym typeface="Courier New"/>
              </a:rPr>
              <a:t> fc_2 (Dense)                (None, 1024)              2098176   </a:t>
            </a:r>
            <a:endParaRPr sz="950">
              <a:solidFill>
                <a:srgbClr val="CCCCCC"/>
              </a:solidFill>
              <a:latin typeface="Courier New"/>
              <a:ea typeface="Courier New"/>
              <a:cs typeface="Courier New"/>
              <a:sym typeface="Courier New"/>
            </a:endParaRPr>
          </a:p>
          <a:p>
            <a:pPr indent="0" lvl="0" marL="0" rtl="0" algn="l">
              <a:spcBef>
                <a:spcPts val="0"/>
              </a:spcBef>
              <a:spcAft>
                <a:spcPts val="0"/>
              </a:spcAft>
              <a:buNone/>
            </a:pPr>
            <a:r>
              <a:rPr lang="en-US" sz="950">
                <a:solidFill>
                  <a:srgbClr val="CCCCCC"/>
                </a:solidFill>
                <a:latin typeface="Courier New"/>
                <a:ea typeface="Courier New"/>
                <a:cs typeface="Courier New"/>
                <a:sym typeface="Courier New"/>
              </a:rPr>
              <a:t>                                                                 </a:t>
            </a:r>
            <a:endParaRPr sz="950">
              <a:solidFill>
                <a:srgbClr val="CCCCCC"/>
              </a:solidFill>
              <a:latin typeface="Courier New"/>
              <a:ea typeface="Courier New"/>
              <a:cs typeface="Courier New"/>
              <a:sym typeface="Courier New"/>
            </a:endParaRPr>
          </a:p>
          <a:p>
            <a:pPr indent="0" lvl="0" marL="0" rtl="0" algn="l">
              <a:spcBef>
                <a:spcPts val="0"/>
              </a:spcBef>
              <a:spcAft>
                <a:spcPts val="0"/>
              </a:spcAft>
              <a:buNone/>
            </a:pPr>
            <a:r>
              <a:rPr lang="en-US" sz="950">
                <a:solidFill>
                  <a:srgbClr val="CCCCCC"/>
                </a:solidFill>
                <a:latin typeface="Courier New"/>
                <a:ea typeface="Courier New"/>
                <a:cs typeface="Courier New"/>
                <a:sym typeface="Courier New"/>
              </a:rPr>
              <a:t> batch_normalization_8 (Bat  (None, 1024)              4096      </a:t>
            </a:r>
            <a:endParaRPr sz="950">
              <a:solidFill>
                <a:srgbClr val="CCCCCC"/>
              </a:solidFill>
              <a:latin typeface="Courier New"/>
              <a:ea typeface="Courier New"/>
              <a:cs typeface="Courier New"/>
              <a:sym typeface="Courier New"/>
            </a:endParaRPr>
          </a:p>
          <a:p>
            <a:pPr indent="0" lvl="0" marL="0" rtl="0" algn="l">
              <a:spcBef>
                <a:spcPts val="0"/>
              </a:spcBef>
              <a:spcAft>
                <a:spcPts val="0"/>
              </a:spcAft>
              <a:buNone/>
            </a:pPr>
            <a:r>
              <a:rPr lang="en-US" sz="950">
                <a:solidFill>
                  <a:srgbClr val="CCCCCC"/>
                </a:solidFill>
                <a:latin typeface="Courier New"/>
                <a:ea typeface="Courier New"/>
                <a:cs typeface="Courier New"/>
                <a:sym typeface="Courier New"/>
              </a:rPr>
              <a:t> chNormalization)                                                </a:t>
            </a:r>
            <a:endParaRPr sz="950">
              <a:solidFill>
                <a:srgbClr val="CCCCCC"/>
              </a:solidFill>
              <a:latin typeface="Courier New"/>
              <a:ea typeface="Courier New"/>
              <a:cs typeface="Courier New"/>
              <a:sym typeface="Courier New"/>
            </a:endParaRPr>
          </a:p>
          <a:p>
            <a:pPr indent="0" lvl="0" marL="0" rtl="0" algn="l">
              <a:spcBef>
                <a:spcPts val="0"/>
              </a:spcBef>
              <a:spcAft>
                <a:spcPts val="0"/>
              </a:spcAft>
              <a:buNone/>
            </a:pPr>
            <a:r>
              <a:rPr lang="en-US" sz="950">
                <a:solidFill>
                  <a:srgbClr val="CCCCCC"/>
                </a:solidFill>
                <a:latin typeface="Courier New"/>
                <a:ea typeface="Courier New"/>
                <a:cs typeface="Courier New"/>
                <a:sym typeface="Courier New"/>
              </a:rPr>
              <a:t>                                                                 </a:t>
            </a:r>
            <a:endParaRPr sz="950">
              <a:solidFill>
                <a:srgbClr val="CCCCCC"/>
              </a:solidFill>
              <a:latin typeface="Courier New"/>
              <a:ea typeface="Courier New"/>
              <a:cs typeface="Courier New"/>
              <a:sym typeface="Courier New"/>
            </a:endParaRPr>
          </a:p>
          <a:p>
            <a:pPr indent="0" lvl="0" marL="0" rtl="0" algn="l">
              <a:spcBef>
                <a:spcPts val="0"/>
              </a:spcBef>
              <a:spcAft>
                <a:spcPts val="0"/>
              </a:spcAft>
              <a:buNone/>
            </a:pPr>
            <a:r>
              <a:rPr lang="en-US" sz="950">
                <a:solidFill>
                  <a:srgbClr val="CCCCCC"/>
                </a:solidFill>
                <a:latin typeface="Courier New"/>
                <a:ea typeface="Courier New"/>
                <a:cs typeface="Courier New"/>
                <a:sym typeface="Courier New"/>
              </a:rPr>
              <a:t> fc_3 (Dense)                (None, 10)                10250     </a:t>
            </a:r>
            <a:endParaRPr sz="950">
              <a:solidFill>
                <a:srgbClr val="CCCCCC"/>
              </a:solidFill>
              <a:latin typeface="Courier New"/>
              <a:ea typeface="Courier New"/>
              <a:cs typeface="Courier New"/>
              <a:sym typeface="Courier New"/>
            </a:endParaRPr>
          </a:p>
          <a:p>
            <a:pPr indent="0" lvl="0" marL="0" rtl="0" algn="l">
              <a:spcBef>
                <a:spcPts val="0"/>
              </a:spcBef>
              <a:spcAft>
                <a:spcPts val="0"/>
              </a:spcAft>
              <a:buNone/>
            </a:pPr>
            <a:r>
              <a:rPr lang="en-US" sz="950">
                <a:solidFill>
                  <a:srgbClr val="CCCCCC"/>
                </a:solidFill>
                <a:latin typeface="Courier New"/>
                <a:ea typeface="Courier New"/>
                <a:cs typeface="Courier New"/>
                <a:sym typeface="Courier New"/>
              </a:rPr>
              <a:t>                                                                 </a:t>
            </a:r>
            <a:endParaRPr sz="950">
              <a:solidFill>
                <a:srgbClr val="CCCCCC"/>
              </a:solidFill>
              <a:latin typeface="Courier New"/>
              <a:ea typeface="Courier New"/>
              <a:cs typeface="Courier New"/>
              <a:sym typeface="Courier New"/>
            </a:endParaRPr>
          </a:p>
          <a:p>
            <a:pPr indent="0" lvl="0" marL="0" rtl="0" algn="l">
              <a:spcBef>
                <a:spcPts val="0"/>
              </a:spcBef>
              <a:spcAft>
                <a:spcPts val="0"/>
              </a:spcAft>
              <a:buNone/>
            </a:pPr>
            <a:r>
              <a:rPr lang="en-US" sz="950">
                <a:solidFill>
                  <a:srgbClr val="CCCCCC"/>
                </a:solidFill>
                <a:latin typeface="Courier New"/>
                <a:ea typeface="Courier New"/>
                <a:cs typeface="Courier New"/>
                <a:sym typeface="Courier New"/>
              </a:rPr>
              <a:t>=================================================================</a:t>
            </a:r>
            <a:endParaRPr sz="950">
              <a:solidFill>
                <a:srgbClr val="CCCCCC"/>
              </a:solidFill>
              <a:latin typeface="Courier New"/>
              <a:ea typeface="Courier New"/>
              <a:cs typeface="Courier New"/>
              <a:sym typeface="Courier New"/>
            </a:endParaRPr>
          </a:p>
          <a:p>
            <a:pPr indent="0" lvl="0" marL="0" rtl="0" algn="l">
              <a:spcBef>
                <a:spcPts val="0"/>
              </a:spcBef>
              <a:spcAft>
                <a:spcPts val="0"/>
              </a:spcAft>
              <a:buNone/>
            </a:pPr>
            <a:r>
              <a:rPr lang="en-US" sz="950">
                <a:solidFill>
                  <a:srgbClr val="CCCCCC"/>
                </a:solidFill>
                <a:latin typeface="Courier New"/>
                <a:ea typeface="Courier New"/>
                <a:cs typeface="Courier New"/>
                <a:sym typeface="Courier New"/>
              </a:rPr>
              <a:t>Total params: 53760970 (205.08 MB)</a:t>
            </a:r>
            <a:endParaRPr sz="950">
              <a:solidFill>
                <a:srgbClr val="CCCCCC"/>
              </a:solidFill>
              <a:latin typeface="Courier New"/>
              <a:ea typeface="Courier New"/>
              <a:cs typeface="Courier New"/>
              <a:sym typeface="Courier New"/>
            </a:endParaRPr>
          </a:p>
          <a:p>
            <a:pPr indent="0" lvl="0" marL="0" rtl="0" algn="l">
              <a:spcBef>
                <a:spcPts val="0"/>
              </a:spcBef>
              <a:spcAft>
                <a:spcPts val="0"/>
              </a:spcAft>
              <a:buNone/>
            </a:pPr>
            <a:r>
              <a:rPr lang="en-US" sz="950">
                <a:solidFill>
                  <a:srgbClr val="CCCCCC"/>
                </a:solidFill>
                <a:latin typeface="Courier New"/>
                <a:ea typeface="Courier New"/>
                <a:cs typeface="Courier New"/>
                <a:sym typeface="Courier New"/>
              </a:rPr>
              <a:t>Trainable params: 53754378 (205.06 MB)</a:t>
            </a:r>
            <a:endParaRPr sz="950">
              <a:solidFill>
                <a:srgbClr val="CCCCCC"/>
              </a:solidFill>
              <a:latin typeface="Courier New"/>
              <a:ea typeface="Courier New"/>
              <a:cs typeface="Courier New"/>
              <a:sym typeface="Courier New"/>
            </a:endParaRPr>
          </a:p>
          <a:p>
            <a:pPr indent="0" lvl="0" marL="0" rtl="0" algn="l">
              <a:spcBef>
                <a:spcPts val="0"/>
              </a:spcBef>
              <a:spcAft>
                <a:spcPts val="0"/>
              </a:spcAft>
              <a:buNone/>
            </a:pPr>
            <a:r>
              <a:rPr lang="en-US" sz="950">
                <a:solidFill>
                  <a:srgbClr val="CCCCCC"/>
                </a:solidFill>
                <a:latin typeface="Courier New"/>
                <a:ea typeface="Courier New"/>
                <a:cs typeface="Courier New"/>
                <a:sym typeface="Courier New"/>
              </a:rPr>
              <a:t>Non-trainable params: 6592 (25.75 KB)</a:t>
            </a:r>
            <a:endParaRPr sz="950">
              <a:solidFill>
                <a:srgbClr val="CCCCCC"/>
              </a:solidFill>
              <a:latin typeface="Courier New"/>
              <a:ea typeface="Courier New"/>
              <a:cs typeface="Courier New"/>
              <a:sym typeface="Courier New"/>
            </a:endParaRPr>
          </a:p>
          <a:p>
            <a:pPr indent="0" lvl="0" marL="0" rtl="0" algn="l">
              <a:spcBef>
                <a:spcPts val="0"/>
              </a:spcBef>
              <a:spcAft>
                <a:spcPts val="0"/>
              </a:spcAft>
              <a:buNone/>
            </a:pPr>
            <a:r>
              <a:rPr lang="en-US" sz="950">
                <a:solidFill>
                  <a:srgbClr val="CCCCCC"/>
                </a:solidFill>
                <a:latin typeface="Courier New"/>
                <a:ea typeface="Courier New"/>
                <a:cs typeface="Courier New"/>
                <a:sym typeface="Courier New"/>
              </a:rPr>
              <a:t>_________________________________________________________________</a:t>
            </a:r>
            <a:endParaRPr sz="1300"/>
          </a:p>
        </p:txBody>
      </p:sp>
      <p:sp>
        <p:nvSpPr>
          <p:cNvPr id="166" name="Google Shape;166;g263b4a271cb_2_11"/>
          <p:cNvSpPr txBox="1"/>
          <p:nvPr>
            <p:ph type="title"/>
          </p:nvPr>
        </p:nvSpPr>
        <p:spPr>
          <a:xfrm>
            <a:off x="838200" y="23147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Model Summaries - CNN</a:t>
            </a:r>
            <a:endParaRPr/>
          </a:p>
        </p:txBody>
      </p:sp>
      <p:pic>
        <p:nvPicPr>
          <p:cNvPr id="167" name="Google Shape;167;g263b4a271cb_2_11"/>
          <p:cNvPicPr preferRelativeResize="0"/>
          <p:nvPr/>
        </p:nvPicPr>
        <p:blipFill>
          <a:blip r:embed="rId3">
            <a:alphaModFix/>
          </a:blip>
          <a:stretch>
            <a:fillRect/>
          </a:stretch>
        </p:blipFill>
        <p:spPr>
          <a:xfrm>
            <a:off x="582350" y="1709575"/>
            <a:ext cx="5095875" cy="41148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g263b4a271cb_3_77"/>
          <p:cNvSpPr txBox="1"/>
          <p:nvPr>
            <p:ph type="title"/>
          </p:nvPr>
        </p:nvSpPr>
        <p:spPr>
          <a:xfrm>
            <a:off x="838200" y="23147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Tabular </a:t>
            </a:r>
            <a:r>
              <a:rPr lang="en-US"/>
              <a:t>Model Summary - FFNN</a:t>
            </a:r>
            <a:endParaRPr/>
          </a:p>
        </p:txBody>
      </p:sp>
      <p:pic>
        <p:nvPicPr>
          <p:cNvPr id="173" name="Google Shape;173;g263b4a271cb_3_77"/>
          <p:cNvPicPr preferRelativeResize="0"/>
          <p:nvPr/>
        </p:nvPicPr>
        <p:blipFill>
          <a:blip r:embed="rId3">
            <a:alphaModFix/>
          </a:blip>
          <a:stretch>
            <a:fillRect/>
          </a:stretch>
        </p:blipFill>
        <p:spPr>
          <a:xfrm>
            <a:off x="6494575" y="2116400"/>
            <a:ext cx="5236350" cy="4165800"/>
          </a:xfrm>
          <a:prstGeom prst="rect">
            <a:avLst/>
          </a:prstGeom>
          <a:noFill/>
          <a:ln>
            <a:noFill/>
          </a:ln>
        </p:spPr>
      </p:pic>
      <p:sp>
        <p:nvSpPr>
          <p:cNvPr id="174" name="Google Shape;174;g263b4a271cb_3_77"/>
          <p:cNvSpPr txBox="1"/>
          <p:nvPr>
            <p:ph idx="1" type="body"/>
          </p:nvPr>
        </p:nvSpPr>
        <p:spPr>
          <a:xfrm>
            <a:off x="526475" y="1785800"/>
            <a:ext cx="5320500" cy="30606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US" sz="2300">
                <a:solidFill>
                  <a:schemeClr val="dk1"/>
                </a:solidFill>
                <a:latin typeface="Arial"/>
                <a:ea typeface="Arial"/>
                <a:cs typeface="Arial"/>
                <a:sym typeface="Arial"/>
              </a:rPr>
              <a:t>Best tabular galaxy subclassification model:</a:t>
            </a:r>
            <a:endParaRPr sz="2300">
              <a:solidFill>
                <a:schemeClr val="dk1"/>
              </a:solidFill>
              <a:latin typeface="Arial"/>
              <a:ea typeface="Arial"/>
              <a:cs typeface="Arial"/>
              <a:sym typeface="Arial"/>
            </a:endParaRPr>
          </a:p>
          <a:p>
            <a:pPr indent="-374650" lvl="0" marL="457200" rtl="0" algn="l">
              <a:spcBef>
                <a:spcPts val="1000"/>
              </a:spcBef>
              <a:spcAft>
                <a:spcPts val="0"/>
              </a:spcAft>
              <a:buSzPts val="2300"/>
              <a:buFont typeface="Arial"/>
              <a:buChar char="-"/>
            </a:pPr>
            <a:r>
              <a:rPr lang="en-US" sz="2300">
                <a:solidFill>
                  <a:schemeClr val="dk1"/>
                </a:solidFill>
                <a:latin typeface="Arial"/>
                <a:ea typeface="Arial"/>
                <a:cs typeface="Arial"/>
                <a:sym typeface="Arial"/>
              </a:rPr>
              <a:t>Training data augmented using SMOTE</a:t>
            </a:r>
            <a:endParaRPr sz="2300">
              <a:solidFill>
                <a:schemeClr val="dk1"/>
              </a:solidFill>
              <a:latin typeface="Arial"/>
              <a:ea typeface="Arial"/>
              <a:cs typeface="Arial"/>
              <a:sym typeface="Arial"/>
            </a:endParaRPr>
          </a:p>
          <a:p>
            <a:pPr indent="-374650" lvl="0" marL="457200" rtl="0" algn="l">
              <a:spcBef>
                <a:spcPts val="0"/>
              </a:spcBef>
              <a:spcAft>
                <a:spcPts val="0"/>
              </a:spcAft>
              <a:buSzPts val="2300"/>
              <a:buFont typeface="Arial"/>
              <a:buChar char="-"/>
            </a:pPr>
            <a:r>
              <a:rPr lang="en-US" sz="2300">
                <a:solidFill>
                  <a:schemeClr val="dk1"/>
                </a:solidFill>
                <a:latin typeface="Arial"/>
                <a:ea typeface="Arial"/>
                <a:cs typeface="Arial"/>
                <a:sym typeface="Arial"/>
              </a:rPr>
              <a:t>2 hidden dense layers</a:t>
            </a:r>
            <a:endParaRPr sz="2300">
              <a:solidFill>
                <a:schemeClr val="dk1"/>
              </a:solidFill>
              <a:latin typeface="Arial"/>
              <a:ea typeface="Arial"/>
              <a:cs typeface="Arial"/>
              <a:sym typeface="Arial"/>
            </a:endParaRPr>
          </a:p>
          <a:p>
            <a:pPr indent="-374650" lvl="0" marL="457200" rtl="0" algn="l">
              <a:spcBef>
                <a:spcPts val="0"/>
              </a:spcBef>
              <a:spcAft>
                <a:spcPts val="0"/>
              </a:spcAft>
              <a:buClr>
                <a:schemeClr val="dk1"/>
              </a:buClr>
              <a:buSzPts val="2300"/>
              <a:buFont typeface="Arial"/>
              <a:buChar char="-"/>
            </a:pPr>
            <a:r>
              <a:rPr lang="en-US" sz="2300">
                <a:solidFill>
                  <a:schemeClr val="dk1"/>
                </a:solidFill>
                <a:latin typeface="Arial"/>
                <a:ea typeface="Arial"/>
                <a:cs typeface="Arial"/>
                <a:sym typeface="Arial"/>
              </a:rPr>
              <a:t>Relu activations</a:t>
            </a:r>
            <a:endParaRPr sz="2300">
              <a:solidFill>
                <a:schemeClr val="dk1"/>
              </a:solidFill>
              <a:latin typeface="Arial"/>
              <a:ea typeface="Arial"/>
              <a:cs typeface="Arial"/>
              <a:sym typeface="Arial"/>
            </a:endParaRPr>
          </a:p>
          <a:p>
            <a:pPr indent="-374650" lvl="0" marL="457200" rtl="0" algn="l">
              <a:spcBef>
                <a:spcPts val="0"/>
              </a:spcBef>
              <a:spcAft>
                <a:spcPts val="0"/>
              </a:spcAft>
              <a:buClr>
                <a:schemeClr val="dk1"/>
              </a:buClr>
              <a:buSzPts val="2300"/>
              <a:buFont typeface="Arial"/>
              <a:buChar char="-"/>
            </a:pPr>
            <a:r>
              <a:rPr lang="en-US" sz="2300">
                <a:solidFill>
                  <a:schemeClr val="dk1"/>
                </a:solidFill>
                <a:latin typeface="Arial"/>
                <a:ea typeface="Arial"/>
                <a:cs typeface="Arial"/>
                <a:sym typeface="Arial"/>
              </a:rPr>
              <a:t>Learning Rate of 0.1</a:t>
            </a:r>
            <a:endParaRPr sz="2300">
              <a:solidFill>
                <a:schemeClr val="dk1"/>
              </a:solidFill>
              <a:latin typeface="Arial"/>
              <a:ea typeface="Arial"/>
              <a:cs typeface="Arial"/>
              <a:sym typeface="Arial"/>
            </a:endParaRPr>
          </a:p>
          <a:p>
            <a:pPr indent="-374650" lvl="0" marL="457200" rtl="0" algn="l">
              <a:spcBef>
                <a:spcPts val="0"/>
              </a:spcBef>
              <a:spcAft>
                <a:spcPts val="0"/>
              </a:spcAft>
              <a:buClr>
                <a:schemeClr val="dk1"/>
              </a:buClr>
              <a:buSzPts val="2300"/>
              <a:buFont typeface="Arial"/>
              <a:buChar char="-"/>
            </a:pPr>
            <a:r>
              <a:rPr lang="en-US" sz="2300">
                <a:solidFill>
                  <a:schemeClr val="dk1"/>
                </a:solidFill>
                <a:latin typeface="Arial"/>
                <a:ea typeface="Arial"/>
                <a:cs typeface="Arial"/>
                <a:sym typeface="Arial"/>
              </a:rPr>
              <a:t>Overall Accuracy 0.37</a:t>
            </a:r>
            <a:endParaRPr sz="2300">
              <a:solidFill>
                <a:schemeClr val="dk1"/>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grpSp>
        <p:nvGrpSpPr>
          <p:cNvPr id="179" name="Google Shape;179;g263b4a271cb_2_527"/>
          <p:cNvGrpSpPr/>
          <p:nvPr/>
        </p:nvGrpSpPr>
        <p:grpSpPr>
          <a:xfrm>
            <a:off x="7311393" y="860001"/>
            <a:ext cx="4836280" cy="2904699"/>
            <a:chOff x="6235450" y="3491975"/>
            <a:chExt cx="5691750" cy="3418500"/>
          </a:xfrm>
        </p:grpSpPr>
        <p:sp>
          <p:nvSpPr>
            <p:cNvPr id="180" name="Google Shape;180;g263b4a271cb_2_527"/>
            <p:cNvSpPr/>
            <p:nvPr/>
          </p:nvSpPr>
          <p:spPr>
            <a:xfrm>
              <a:off x="6253075" y="3491975"/>
              <a:ext cx="5656500" cy="28836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verage"/>
                <a:ea typeface="Average"/>
                <a:cs typeface="Average"/>
                <a:sym typeface="Average"/>
              </a:endParaRPr>
            </a:p>
          </p:txBody>
        </p:sp>
        <p:pic>
          <p:nvPicPr>
            <p:cNvPr id="181" name="Google Shape;181;g263b4a271cb_2_527"/>
            <p:cNvPicPr preferRelativeResize="0"/>
            <p:nvPr/>
          </p:nvPicPr>
          <p:blipFill rotWithShape="1">
            <a:blip r:embed="rId3">
              <a:alphaModFix/>
            </a:blip>
            <a:srcRect b="-18539" l="0" r="-401" t="0"/>
            <a:stretch/>
          </p:blipFill>
          <p:spPr>
            <a:xfrm>
              <a:off x="6235450" y="3491975"/>
              <a:ext cx="5691750" cy="3418500"/>
            </a:xfrm>
            <a:prstGeom prst="rect">
              <a:avLst/>
            </a:prstGeom>
            <a:noFill/>
            <a:ln>
              <a:noFill/>
            </a:ln>
          </p:spPr>
        </p:pic>
      </p:grpSp>
      <p:sp>
        <p:nvSpPr>
          <p:cNvPr id="182" name="Google Shape;182;g263b4a271cb_2_527"/>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Conclusion</a:t>
            </a:r>
            <a:endParaRPr/>
          </a:p>
        </p:txBody>
      </p:sp>
      <p:sp>
        <p:nvSpPr>
          <p:cNvPr id="183" name="Google Shape;183;g263b4a271cb_2_527"/>
          <p:cNvSpPr txBox="1"/>
          <p:nvPr>
            <p:ph idx="1" type="body"/>
          </p:nvPr>
        </p:nvSpPr>
        <p:spPr>
          <a:xfrm>
            <a:off x="838200" y="1381500"/>
            <a:ext cx="6355200" cy="5295300"/>
          </a:xfrm>
          <a:prstGeom prst="rect">
            <a:avLst/>
          </a:prstGeom>
        </p:spPr>
        <p:txBody>
          <a:bodyPr anchorCtr="0" anchor="t" bIns="45700" lIns="91425" spcFirstLastPara="1" rIns="91425" wrap="square" tIns="45700">
            <a:noAutofit/>
          </a:bodyPr>
          <a:lstStyle/>
          <a:p>
            <a:pPr indent="-355600" lvl="0" marL="457200" rtl="0" algn="l">
              <a:spcBef>
                <a:spcPts val="1000"/>
              </a:spcBef>
              <a:spcAft>
                <a:spcPts val="0"/>
              </a:spcAft>
              <a:buSzPts val="2000"/>
              <a:buFont typeface="Arial"/>
              <a:buChar char="-"/>
            </a:pPr>
            <a:r>
              <a:rPr lang="en-US" sz="2000">
                <a:solidFill>
                  <a:schemeClr val="dk1"/>
                </a:solidFill>
                <a:latin typeface="Arial"/>
                <a:ea typeface="Arial"/>
                <a:cs typeface="Arial"/>
                <a:sym typeface="Arial"/>
              </a:rPr>
              <a:t>Tabular data for superclass and star sub classes performed incredibly well </a:t>
            </a:r>
            <a:endParaRPr sz="2000">
              <a:solidFill>
                <a:schemeClr val="dk1"/>
              </a:solidFill>
              <a:latin typeface="Arial"/>
              <a:ea typeface="Arial"/>
              <a:cs typeface="Arial"/>
              <a:sym typeface="Arial"/>
            </a:endParaRPr>
          </a:p>
          <a:p>
            <a:pPr indent="-355600" lvl="0" marL="457200" rtl="0" algn="l">
              <a:spcBef>
                <a:spcPts val="0"/>
              </a:spcBef>
              <a:spcAft>
                <a:spcPts val="0"/>
              </a:spcAft>
              <a:buClr>
                <a:schemeClr val="dk1"/>
              </a:buClr>
              <a:buSzPts val="2000"/>
              <a:buFont typeface="Arial"/>
              <a:buChar char="-"/>
            </a:pPr>
            <a:r>
              <a:rPr lang="en-US" sz="2000">
                <a:solidFill>
                  <a:schemeClr val="dk1"/>
                </a:solidFill>
                <a:latin typeface="Arial"/>
                <a:ea typeface="Arial"/>
                <a:cs typeface="Arial"/>
                <a:sym typeface="Arial"/>
              </a:rPr>
              <a:t>Tabular</a:t>
            </a:r>
            <a:r>
              <a:rPr lang="en-US" sz="2000">
                <a:solidFill>
                  <a:schemeClr val="dk1"/>
                </a:solidFill>
                <a:latin typeface="Arial"/>
                <a:ea typeface="Arial"/>
                <a:cs typeface="Arial"/>
                <a:sym typeface="Arial"/>
              </a:rPr>
              <a:t> data did not perform well on the geometric properties of the galaxies</a:t>
            </a:r>
            <a:endParaRPr sz="2000">
              <a:solidFill>
                <a:schemeClr val="dk1"/>
              </a:solidFill>
              <a:latin typeface="Arial"/>
              <a:ea typeface="Arial"/>
              <a:cs typeface="Arial"/>
              <a:sym typeface="Arial"/>
            </a:endParaRPr>
          </a:p>
          <a:p>
            <a:pPr indent="0" lvl="0" marL="457200" rtl="0" algn="l">
              <a:spcBef>
                <a:spcPts val="1000"/>
              </a:spcBef>
              <a:spcAft>
                <a:spcPts val="0"/>
              </a:spcAft>
              <a:buNone/>
            </a:pPr>
            <a:r>
              <a:t/>
            </a:r>
            <a:endParaRPr sz="2000">
              <a:solidFill>
                <a:schemeClr val="dk1"/>
              </a:solidFill>
              <a:latin typeface="Arial"/>
              <a:ea typeface="Arial"/>
              <a:cs typeface="Arial"/>
              <a:sym typeface="Arial"/>
            </a:endParaRPr>
          </a:p>
          <a:p>
            <a:pPr indent="-355600" lvl="0" marL="457200" rtl="0" algn="l">
              <a:spcBef>
                <a:spcPts val="1000"/>
              </a:spcBef>
              <a:spcAft>
                <a:spcPts val="0"/>
              </a:spcAft>
              <a:buSzPts val="2000"/>
              <a:buFont typeface="Arial"/>
              <a:buChar char="-"/>
            </a:pPr>
            <a:r>
              <a:rPr lang="en-US" sz="2000">
                <a:solidFill>
                  <a:schemeClr val="dk1"/>
                </a:solidFill>
                <a:latin typeface="Arial"/>
                <a:ea typeface="Arial"/>
                <a:cs typeface="Arial"/>
                <a:sym typeface="Arial"/>
              </a:rPr>
              <a:t>Of all models for image classification, CNN performed the best, but inconsistently. </a:t>
            </a:r>
            <a:endParaRPr sz="2000">
              <a:solidFill>
                <a:schemeClr val="dk1"/>
              </a:solidFill>
              <a:latin typeface="Arial"/>
              <a:ea typeface="Arial"/>
              <a:cs typeface="Arial"/>
              <a:sym typeface="Arial"/>
            </a:endParaRPr>
          </a:p>
          <a:p>
            <a:pPr indent="-355600" lvl="0" marL="457200" rtl="0" algn="l">
              <a:spcBef>
                <a:spcPts val="0"/>
              </a:spcBef>
              <a:spcAft>
                <a:spcPts val="0"/>
              </a:spcAft>
              <a:buSzPts val="2000"/>
              <a:buFont typeface="Arial"/>
              <a:buChar char="-"/>
            </a:pPr>
            <a:r>
              <a:rPr lang="en-US" sz="2000">
                <a:solidFill>
                  <a:schemeClr val="dk1"/>
                </a:solidFill>
                <a:latin typeface="Arial"/>
                <a:ea typeface="Arial"/>
                <a:cs typeface="Arial"/>
                <a:sym typeface="Arial"/>
              </a:rPr>
              <a:t>Resnet was incredibly performance heavy compared to all other models</a:t>
            </a:r>
            <a:endParaRPr sz="2000">
              <a:solidFill>
                <a:schemeClr val="dk1"/>
              </a:solidFill>
              <a:latin typeface="Arial"/>
              <a:ea typeface="Arial"/>
              <a:cs typeface="Arial"/>
              <a:sym typeface="Arial"/>
            </a:endParaRPr>
          </a:p>
          <a:p>
            <a:pPr indent="-355600" lvl="0" marL="457200" rtl="0" algn="l">
              <a:spcBef>
                <a:spcPts val="0"/>
              </a:spcBef>
              <a:spcAft>
                <a:spcPts val="0"/>
              </a:spcAft>
              <a:buSzPts val="2000"/>
              <a:buFont typeface="Arial"/>
              <a:buChar char="-"/>
            </a:pPr>
            <a:r>
              <a:rPr lang="en-US" sz="2000">
                <a:solidFill>
                  <a:schemeClr val="dk1"/>
                </a:solidFill>
                <a:latin typeface="Arial"/>
                <a:ea typeface="Arial"/>
                <a:cs typeface="Arial"/>
                <a:sym typeface="Arial"/>
              </a:rPr>
              <a:t>Image recognition may not be the best application of FFNN and LSTM models</a:t>
            </a:r>
            <a:endParaRPr sz="2000">
              <a:solidFill>
                <a:schemeClr val="dk1"/>
              </a:solidFill>
              <a:latin typeface="Arial"/>
              <a:ea typeface="Arial"/>
              <a:cs typeface="Arial"/>
              <a:sym typeface="Arial"/>
            </a:endParaRPr>
          </a:p>
          <a:p>
            <a:pPr indent="0" lvl="0" marL="457200" rtl="0" algn="l">
              <a:spcBef>
                <a:spcPts val="1000"/>
              </a:spcBef>
              <a:spcAft>
                <a:spcPts val="0"/>
              </a:spcAft>
              <a:buNone/>
            </a:pPr>
            <a:r>
              <a:t/>
            </a:r>
            <a:endParaRPr sz="2000">
              <a:solidFill>
                <a:schemeClr val="dk1"/>
              </a:solidFill>
              <a:latin typeface="Arial"/>
              <a:ea typeface="Arial"/>
              <a:cs typeface="Arial"/>
              <a:sym typeface="Arial"/>
            </a:endParaRPr>
          </a:p>
          <a:p>
            <a:pPr indent="-355600" lvl="0" marL="457200" rtl="0" algn="l">
              <a:spcBef>
                <a:spcPts val="1000"/>
              </a:spcBef>
              <a:spcAft>
                <a:spcPts val="0"/>
              </a:spcAft>
              <a:buSzPts val="2000"/>
              <a:buFont typeface="Arial"/>
              <a:buChar char="-"/>
            </a:pPr>
            <a:r>
              <a:rPr lang="en-US" sz="2000">
                <a:solidFill>
                  <a:schemeClr val="dk1"/>
                </a:solidFill>
                <a:latin typeface="Arial"/>
                <a:ea typeface="Arial"/>
                <a:cs typeface="Arial"/>
                <a:sym typeface="Arial"/>
              </a:rPr>
              <a:t>We were not able to reach the target of 80% accuracy we set earlier in the semester</a:t>
            </a:r>
            <a:endParaRPr sz="2000">
              <a:solidFill>
                <a:schemeClr val="dk1"/>
              </a:solidFill>
              <a:latin typeface="Arial"/>
              <a:ea typeface="Arial"/>
              <a:cs typeface="Arial"/>
              <a:sym typeface="Arial"/>
            </a:endParaRPr>
          </a:p>
        </p:txBody>
      </p:sp>
      <p:pic>
        <p:nvPicPr>
          <p:cNvPr id="184" name="Google Shape;184;g263b4a271cb_2_527"/>
          <p:cNvPicPr preferRelativeResize="0"/>
          <p:nvPr/>
        </p:nvPicPr>
        <p:blipFill>
          <a:blip r:embed="rId4">
            <a:alphaModFix/>
          </a:blip>
          <a:stretch>
            <a:fillRect/>
          </a:stretch>
        </p:blipFill>
        <p:spPr>
          <a:xfrm>
            <a:off x="7722300" y="3541900"/>
            <a:ext cx="4014475" cy="30510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g263b4a271cb_2_568"/>
          <p:cNvSpPr txBox="1"/>
          <p:nvPr>
            <p:ph type="title"/>
          </p:nvPr>
        </p:nvSpPr>
        <p:spPr>
          <a:xfrm>
            <a:off x="3517050" y="2766150"/>
            <a:ext cx="5157900" cy="13257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SzPts val="1800"/>
              <a:buNone/>
            </a:pPr>
            <a:r>
              <a:rPr lang="en-US" sz="7200"/>
              <a:t>Questions?</a:t>
            </a:r>
            <a:endParaRPr sz="72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g263b4a271cb_3_69"/>
          <p:cNvSpPr txBox="1"/>
          <p:nvPr>
            <p:ph type="title"/>
          </p:nvPr>
        </p:nvSpPr>
        <p:spPr>
          <a:xfrm>
            <a:off x="3517050" y="2766150"/>
            <a:ext cx="5157900" cy="13257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SzPts val="1800"/>
              <a:buNone/>
            </a:pPr>
            <a:r>
              <a:rPr lang="en-US" sz="7200"/>
              <a:t>Backup Slides</a:t>
            </a:r>
            <a:endParaRPr sz="72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g263e4f9f890_0_2"/>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Computing Environments</a:t>
            </a:r>
            <a:endParaRPr/>
          </a:p>
        </p:txBody>
      </p:sp>
      <p:sp>
        <p:nvSpPr>
          <p:cNvPr id="200" name="Google Shape;200;g263e4f9f890_0_2"/>
          <p:cNvSpPr txBox="1"/>
          <p:nvPr>
            <p:ph idx="1" type="body"/>
          </p:nvPr>
        </p:nvSpPr>
        <p:spPr>
          <a:xfrm>
            <a:off x="721900" y="2054225"/>
            <a:ext cx="5126400" cy="2222100"/>
          </a:xfrm>
          <a:prstGeom prst="rect">
            <a:avLst/>
          </a:prstGeom>
          <a:noFill/>
          <a:ln>
            <a:noFill/>
          </a:ln>
        </p:spPr>
        <p:txBody>
          <a:bodyPr anchorCtr="0" anchor="t" bIns="45700" lIns="91425" spcFirstLastPara="1" rIns="91425" wrap="square" tIns="45700">
            <a:normAutofit/>
          </a:bodyPr>
          <a:lstStyle/>
          <a:p>
            <a:pPr indent="-342900" lvl="0" marL="457200" rtl="0" algn="l">
              <a:spcBef>
                <a:spcPts val="0"/>
              </a:spcBef>
              <a:spcAft>
                <a:spcPts val="0"/>
              </a:spcAft>
              <a:buClr>
                <a:srgbClr val="FFFFFF"/>
              </a:buClr>
              <a:buSzPts val="1800"/>
              <a:buChar char="•"/>
            </a:pPr>
            <a:r>
              <a:rPr lang="en-US">
                <a:solidFill>
                  <a:srgbClr val="FFFFFF"/>
                </a:solidFill>
              </a:rPr>
              <a:t>PC 1</a:t>
            </a:r>
            <a:endParaRPr>
              <a:solidFill>
                <a:srgbClr val="FFFFFF"/>
              </a:solidFill>
            </a:endParaRPr>
          </a:p>
          <a:p>
            <a:pPr indent="-342900" lvl="1" marL="914400" rtl="0" algn="l">
              <a:spcBef>
                <a:spcPts val="0"/>
              </a:spcBef>
              <a:spcAft>
                <a:spcPts val="0"/>
              </a:spcAft>
              <a:buClr>
                <a:srgbClr val="FFFFFF"/>
              </a:buClr>
              <a:buSzPts val="1800"/>
              <a:buChar char="•"/>
            </a:pPr>
            <a:r>
              <a:rPr lang="en-US">
                <a:solidFill>
                  <a:srgbClr val="FFFFFF"/>
                </a:solidFill>
              </a:rPr>
              <a:t>Intel Core i7-7660U CPU</a:t>
            </a:r>
            <a:endParaRPr>
              <a:solidFill>
                <a:srgbClr val="FFFFFF"/>
              </a:solidFill>
            </a:endParaRPr>
          </a:p>
          <a:p>
            <a:pPr indent="-342900" lvl="1" marL="914400" rtl="0" algn="l">
              <a:spcBef>
                <a:spcPts val="0"/>
              </a:spcBef>
              <a:spcAft>
                <a:spcPts val="0"/>
              </a:spcAft>
              <a:buClr>
                <a:srgbClr val="FFFFFF"/>
              </a:buClr>
              <a:buSzPts val="1800"/>
              <a:buChar char="•"/>
            </a:pPr>
            <a:r>
              <a:rPr lang="en-US">
                <a:solidFill>
                  <a:srgbClr val="FFFFFF"/>
                </a:solidFill>
              </a:rPr>
              <a:t>16GB DDR3 RAM</a:t>
            </a:r>
            <a:endParaRPr>
              <a:solidFill>
                <a:srgbClr val="FFFFFF"/>
              </a:solidFill>
            </a:endParaRPr>
          </a:p>
        </p:txBody>
      </p:sp>
      <p:sp>
        <p:nvSpPr>
          <p:cNvPr id="201" name="Google Shape;201;g263e4f9f890_0_2"/>
          <p:cNvSpPr txBox="1"/>
          <p:nvPr>
            <p:ph idx="1" type="body"/>
          </p:nvPr>
        </p:nvSpPr>
        <p:spPr>
          <a:xfrm>
            <a:off x="6616050" y="2192425"/>
            <a:ext cx="4799400" cy="2083800"/>
          </a:xfrm>
          <a:prstGeom prst="rect">
            <a:avLst/>
          </a:prstGeom>
          <a:noFill/>
          <a:ln>
            <a:noFill/>
          </a:ln>
        </p:spPr>
        <p:txBody>
          <a:bodyPr anchorCtr="0" anchor="t" bIns="45700" lIns="91425" spcFirstLastPara="1" rIns="91425" wrap="square" tIns="45700">
            <a:normAutofit/>
          </a:bodyPr>
          <a:lstStyle/>
          <a:p>
            <a:pPr indent="-342900" lvl="0" marL="457200" rtl="0" algn="l">
              <a:spcBef>
                <a:spcPts val="0"/>
              </a:spcBef>
              <a:spcAft>
                <a:spcPts val="0"/>
              </a:spcAft>
              <a:buClr>
                <a:srgbClr val="FFFFFF"/>
              </a:buClr>
              <a:buSzPts val="1800"/>
              <a:buChar char="•"/>
            </a:pPr>
            <a:r>
              <a:rPr lang="en-US">
                <a:solidFill>
                  <a:srgbClr val="FFFFFF"/>
                </a:solidFill>
              </a:rPr>
              <a:t>PC 2</a:t>
            </a:r>
            <a:endParaRPr>
              <a:solidFill>
                <a:srgbClr val="FFFFFF"/>
              </a:solidFill>
            </a:endParaRPr>
          </a:p>
          <a:p>
            <a:pPr indent="-342900" lvl="1" marL="914400" rtl="0" algn="l">
              <a:spcBef>
                <a:spcPts val="0"/>
              </a:spcBef>
              <a:spcAft>
                <a:spcPts val="0"/>
              </a:spcAft>
              <a:buClr>
                <a:srgbClr val="FFFFFF"/>
              </a:buClr>
              <a:buSzPts val="1800"/>
              <a:buChar char="•"/>
            </a:pPr>
            <a:r>
              <a:rPr lang="en-US">
                <a:solidFill>
                  <a:srgbClr val="FFFFFF"/>
                </a:solidFill>
              </a:rPr>
              <a:t>AMD Ryzen 7 7800X3D CPU</a:t>
            </a:r>
            <a:endParaRPr>
              <a:solidFill>
                <a:srgbClr val="FFFFFF"/>
              </a:solidFill>
            </a:endParaRPr>
          </a:p>
          <a:p>
            <a:pPr indent="-342900" lvl="1" marL="914400" rtl="0" algn="l">
              <a:spcBef>
                <a:spcPts val="0"/>
              </a:spcBef>
              <a:spcAft>
                <a:spcPts val="0"/>
              </a:spcAft>
              <a:buClr>
                <a:srgbClr val="FFFFFF"/>
              </a:buClr>
              <a:buSzPts val="1800"/>
              <a:buChar char="•"/>
            </a:pPr>
            <a:r>
              <a:rPr lang="en-US">
                <a:solidFill>
                  <a:srgbClr val="FFFFFF"/>
                </a:solidFill>
              </a:rPr>
              <a:t>32GB DDR5 RAM</a:t>
            </a:r>
            <a:endParaRPr>
              <a:solidFill>
                <a:srgbClr val="FFFFFF"/>
              </a:solidFill>
            </a:endParaRPr>
          </a:p>
        </p:txBody>
      </p:sp>
      <p:sp>
        <p:nvSpPr>
          <p:cNvPr id="202" name="Google Shape;202;g263e4f9f890_0_2"/>
          <p:cNvSpPr txBox="1"/>
          <p:nvPr>
            <p:ph idx="1" type="body"/>
          </p:nvPr>
        </p:nvSpPr>
        <p:spPr>
          <a:xfrm>
            <a:off x="838200" y="3905200"/>
            <a:ext cx="10577400" cy="2083800"/>
          </a:xfrm>
          <a:prstGeom prst="rect">
            <a:avLst/>
          </a:prstGeom>
          <a:noFill/>
          <a:ln>
            <a:noFill/>
          </a:ln>
        </p:spPr>
        <p:txBody>
          <a:bodyPr anchorCtr="0" anchor="t" bIns="45700" lIns="91425" spcFirstLastPara="1" rIns="91425" wrap="square" tIns="45700">
            <a:normAutofit/>
          </a:bodyPr>
          <a:lstStyle/>
          <a:p>
            <a:pPr indent="-342900" lvl="0" marL="457200" rtl="0" algn="l">
              <a:spcBef>
                <a:spcPts val="0"/>
              </a:spcBef>
              <a:spcAft>
                <a:spcPts val="0"/>
              </a:spcAft>
              <a:buClr>
                <a:srgbClr val="FFFFFF"/>
              </a:buClr>
              <a:buSzPts val="1800"/>
              <a:buChar char="•"/>
            </a:pPr>
            <a:r>
              <a:rPr lang="en-US">
                <a:solidFill>
                  <a:srgbClr val="FFFFFF"/>
                </a:solidFill>
              </a:rPr>
              <a:t>Virtual Environment</a:t>
            </a:r>
            <a:endParaRPr>
              <a:solidFill>
                <a:srgbClr val="FFFFFF"/>
              </a:solidFill>
            </a:endParaRPr>
          </a:p>
          <a:p>
            <a:pPr indent="-349250" lvl="1" marL="914400" rtl="0" algn="l">
              <a:spcBef>
                <a:spcPts val="0"/>
              </a:spcBef>
              <a:spcAft>
                <a:spcPts val="0"/>
              </a:spcAft>
              <a:buClr>
                <a:srgbClr val="FFFFFF"/>
              </a:buClr>
              <a:buSzPts val="1900"/>
              <a:buChar char="•"/>
            </a:pPr>
            <a:r>
              <a:rPr lang="en-US">
                <a:solidFill>
                  <a:srgbClr val="FFFFFF"/>
                </a:solidFill>
              </a:rPr>
              <a:t>Python 3.10</a:t>
            </a:r>
            <a:endParaRPr>
              <a:solidFill>
                <a:srgbClr val="FFFFFF"/>
              </a:solidFill>
            </a:endParaRPr>
          </a:p>
          <a:p>
            <a:pPr indent="-342900" lvl="1" marL="914400" rtl="0" algn="l">
              <a:spcBef>
                <a:spcPts val="0"/>
              </a:spcBef>
              <a:spcAft>
                <a:spcPts val="0"/>
              </a:spcAft>
              <a:buClr>
                <a:srgbClr val="FFFFFF"/>
              </a:buClr>
              <a:buSzPts val="1800"/>
              <a:buChar char="•"/>
            </a:pPr>
            <a:r>
              <a:rPr lang="en-US">
                <a:solidFill>
                  <a:srgbClr val="FFFFFF"/>
                </a:solidFill>
              </a:rPr>
              <a:t>Conda Package Manager</a:t>
            </a:r>
            <a:endParaRPr>
              <a:solidFill>
                <a:srgbClr val="FFFFFF"/>
              </a:solidFill>
            </a:endParaRPr>
          </a:p>
          <a:p>
            <a:pPr indent="-349250" lvl="1" marL="914400" rtl="0" algn="l">
              <a:spcBef>
                <a:spcPts val="0"/>
              </a:spcBef>
              <a:spcAft>
                <a:spcPts val="0"/>
              </a:spcAft>
              <a:buClr>
                <a:srgbClr val="FFFFFF"/>
              </a:buClr>
              <a:buSzPts val="1900"/>
              <a:buChar char="•"/>
            </a:pPr>
            <a:r>
              <a:rPr lang="en-US">
                <a:solidFill>
                  <a:srgbClr val="FFFFFF"/>
                </a:solidFill>
              </a:rPr>
              <a:t>Prototyping in Jupyter Notebooks</a:t>
            </a:r>
            <a:endParaRPr>
              <a:solidFill>
                <a:srgbClr val="FFFFFF"/>
              </a:solidFill>
            </a:endParaRPr>
          </a:p>
          <a:p>
            <a:pPr indent="-342900" lvl="1" marL="914400" rtl="0" algn="l">
              <a:spcBef>
                <a:spcPts val="0"/>
              </a:spcBef>
              <a:spcAft>
                <a:spcPts val="0"/>
              </a:spcAft>
              <a:buClr>
                <a:srgbClr val="FFFFFF"/>
              </a:buClr>
              <a:buSzPts val="1800"/>
              <a:buChar char="•"/>
            </a:pPr>
            <a:r>
              <a:rPr lang="en-US">
                <a:solidFill>
                  <a:srgbClr val="FFFFFF"/>
                </a:solidFill>
              </a:rPr>
              <a:t>Key libraries:  pandas, numpy, matplotlib, seaborn, sklearn, tensorflow, keras</a:t>
            </a:r>
            <a:endParaRPr>
              <a:solidFill>
                <a:srgbClr val="FFFFFF"/>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sp>
        <p:nvSpPr>
          <p:cNvPr id="71" name="Google Shape;71;p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Motivation &amp; Background</a:t>
            </a:r>
            <a:endParaRPr/>
          </a:p>
        </p:txBody>
      </p:sp>
      <p:sp>
        <p:nvSpPr>
          <p:cNvPr id="72" name="Google Shape;72;p2"/>
          <p:cNvSpPr txBox="1"/>
          <p:nvPr>
            <p:ph idx="1" type="body"/>
          </p:nvPr>
        </p:nvSpPr>
        <p:spPr>
          <a:xfrm>
            <a:off x="504000" y="1835075"/>
            <a:ext cx="5321400" cy="4351200"/>
          </a:xfrm>
          <a:prstGeom prst="rect">
            <a:avLst/>
          </a:prstGeom>
          <a:noFill/>
          <a:ln>
            <a:noFill/>
          </a:ln>
        </p:spPr>
        <p:txBody>
          <a:bodyPr anchorCtr="0" anchor="t" bIns="45700" lIns="91425" spcFirstLastPara="1" rIns="91425" wrap="square" tIns="45700">
            <a:normAutofit lnSpcReduction="10000"/>
          </a:bodyPr>
          <a:lstStyle/>
          <a:p>
            <a:pPr indent="-342900" lvl="0" marL="457200" rtl="0" algn="l">
              <a:spcBef>
                <a:spcPts val="0"/>
              </a:spcBef>
              <a:spcAft>
                <a:spcPts val="0"/>
              </a:spcAft>
              <a:buClr>
                <a:srgbClr val="FFFFFF"/>
              </a:buClr>
              <a:buSzPts val="1800"/>
              <a:buChar char="•"/>
            </a:pPr>
            <a:r>
              <a:rPr lang="en-US">
                <a:solidFill>
                  <a:srgbClr val="FFFFFF"/>
                </a:solidFill>
              </a:rPr>
              <a:t>Astronomical surveys are huge</a:t>
            </a:r>
            <a:endParaRPr>
              <a:solidFill>
                <a:srgbClr val="FFFFFF"/>
              </a:solidFill>
            </a:endParaRPr>
          </a:p>
          <a:p>
            <a:pPr indent="-349250" lvl="1" marL="914400" rtl="0" algn="l">
              <a:spcBef>
                <a:spcPts val="0"/>
              </a:spcBef>
              <a:spcAft>
                <a:spcPts val="0"/>
              </a:spcAft>
              <a:buClr>
                <a:srgbClr val="FFFFFF"/>
              </a:buClr>
              <a:buSzPts val="1900"/>
              <a:buChar char="•"/>
            </a:pPr>
            <a:r>
              <a:rPr lang="en-US" sz="1900">
                <a:solidFill>
                  <a:srgbClr val="FFFFFF"/>
                </a:solidFill>
              </a:rPr>
              <a:t>Vera C. Rubin Observatory will generate 5 </a:t>
            </a:r>
            <a:r>
              <a:rPr lang="en-US">
                <a:solidFill>
                  <a:srgbClr val="FFFFFF"/>
                </a:solidFill>
              </a:rPr>
              <a:t>PB </a:t>
            </a:r>
            <a:r>
              <a:rPr lang="en-US" sz="1900">
                <a:solidFill>
                  <a:srgbClr val="FFFFFF"/>
                </a:solidFill>
              </a:rPr>
              <a:t>of post-processed data per year</a:t>
            </a:r>
            <a:endParaRPr sz="1900">
              <a:solidFill>
                <a:srgbClr val="FFFFFF"/>
              </a:solidFill>
            </a:endParaRPr>
          </a:p>
          <a:p>
            <a:pPr indent="0" lvl="0" marL="0" rtl="0" algn="l">
              <a:spcBef>
                <a:spcPts val="0"/>
              </a:spcBef>
              <a:spcAft>
                <a:spcPts val="0"/>
              </a:spcAft>
              <a:buNone/>
            </a:pPr>
            <a:r>
              <a:t/>
            </a:r>
            <a:endParaRPr>
              <a:solidFill>
                <a:srgbClr val="FFFFFF"/>
              </a:solidFill>
            </a:endParaRPr>
          </a:p>
          <a:p>
            <a:pPr indent="-342900" lvl="0" marL="457200" rtl="0" algn="l">
              <a:spcBef>
                <a:spcPts val="0"/>
              </a:spcBef>
              <a:spcAft>
                <a:spcPts val="0"/>
              </a:spcAft>
              <a:buClr>
                <a:srgbClr val="FFFFFF"/>
              </a:buClr>
              <a:buSzPts val="1800"/>
              <a:buChar char="•"/>
            </a:pPr>
            <a:r>
              <a:rPr lang="en-US">
                <a:solidFill>
                  <a:srgbClr val="FFFFFF"/>
                </a:solidFill>
              </a:rPr>
              <a:t>Next-gen observatories require automated object classification</a:t>
            </a:r>
            <a:endParaRPr>
              <a:solidFill>
                <a:srgbClr val="FFFFFF"/>
              </a:solidFill>
            </a:endParaRPr>
          </a:p>
          <a:p>
            <a:pPr indent="-349250" lvl="1" marL="914400" rtl="0" algn="l">
              <a:spcBef>
                <a:spcPts val="0"/>
              </a:spcBef>
              <a:spcAft>
                <a:spcPts val="0"/>
              </a:spcAft>
              <a:buClr>
                <a:srgbClr val="FFFFFF"/>
              </a:buClr>
              <a:buSzPts val="1900"/>
              <a:buChar char="•"/>
            </a:pPr>
            <a:r>
              <a:rPr lang="en-US" sz="1900">
                <a:solidFill>
                  <a:srgbClr val="FFFFFF"/>
                </a:solidFill>
              </a:rPr>
              <a:t>Quasars, Galaxies, Nebulae, </a:t>
            </a:r>
            <a:br>
              <a:rPr lang="en-US" sz="1900">
                <a:solidFill>
                  <a:srgbClr val="FFFFFF"/>
                </a:solidFill>
              </a:rPr>
            </a:br>
            <a:r>
              <a:rPr lang="en-US" sz="1900">
                <a:solidFill>
                  <a:srgbClr val="FFFFFF"/>
                </a:solidFill>
              </a:rPr>
              <a:t>Stars, Asteroids, Satellites,</a:t>
            </a:r>
            <a:endParaRPr>
              <a:solidFill>
                <a:srgbClr val="FFFFFF"/>
              </a:solidFill>
            </a:endParaRPr>
          </a:p>
          <a:p>
            <a:pPr indent="0" lvl="0" marL="914400" rtl="0" algn="l">
              <a:spcBef>
                <a:spcPts val="0"/>
              </a:spcBef>
              <a:spcAft>
                <a:spcPts val="0"/>
              </a:spcAft>
              <a:buNone/>
            </a:pPr>
            <a:r>
              <a:rPr lang="en-US" sz="1900">
                <a:solidFill>
                  <a:srgbClr val="FFFFFF"/>
                </a:solidFill>
              </a:rPr>
              <a:t>… and many others!</a:t>
            </a:r>
            <a:endParaRPr sz="1900">
              <a:solidFill>
                <a:srgbClr val="FFFFFF"/>
              </a:solidFill>
            </a:endParaRPr>
          </a:p>
          <a:p>
            <a:pPr indent="0" lvl="0" marL="0" rtl="0" algn="l">
              <a:spcBef>
                <a:spcPts val="0"/>
              </a:spcBef>
              <a:spcAft>
                <a:spcPts val="0"/>
              </a:spcAft>
              <a:buNone/>
            </a:pPr>
            <a:r>
              <a:t/>
            </a:r>
            <a:endParaRPr sz="1900">
              <a:solidFill>
                <a:srgbClr val="FFFFFF"/>
              </a:solidFill>
            </a:endParaRPr>
          </a:p>
          <a:p>
            <a:pPr indent="-342900" lvl="0" marL="457200" rtl="0" algn="l">
              <a:spcBef>
                <a:spcPts val="0"/>
              </a:spcBef>
              <a:spcAft>
                <a:spcPts val="0"/>
              </a:spcAft>
              <a:buClr>
                <a:srgbClr val="FFFFFF"/>
              </a:buClr>
              <a:buSzPts val="1800"/>
              <a:buChar char="•"/>
            </a:pPr>
            <a:r>
              <a:rPr lang="en-US">
                <a:solidFill>
                  <a:srgbClr val="FFFFFF"/>
                </a:solidFill>
              </a:rPr>
              <a:t>ML models can be trained from curated labeled datasets</a:t>
            </a:r>
            <a:endParaRPr>
              <a:solidFill>
                <a:srgbClr val="FFFFFF"/>
              </a:solidFill>
            </a:endParaRPr>
          </a:p>
          <a:p>
            <a:pPr indent="-349250" lvl="1" marL="914400" rtl="0" algn="l">
              <a:spcBef>
                <a:spcPts val="0"/>
              </a:spcBef>
              <a:spcAft>
                <a:spcPts val="0"/>
              </a:spcAft>
              <a:buClr>
                <a:srgbClr val="FFFFFF"/>
              </a:buClr>
              <a:buSzPts val="1900"/>
              <a:buChar char="•"/>
            </a:pPr>
            <a:r>
              <a:rPr lang="en-US" sz="1900">
                <a:solidFill>
                  <a:srgbClr val="FFFFFF"/>
                </a:solidFill>
              </a:rPr>
              <a:t>Sloan Digital Sky Survey (SDSS)</a:t>
            </a:r>
            <a:endParaRPr sz="1900">
              <a:solidFill>
                <a:srgbClr val="FFFFFF"/>
              </a:solidFill>
            </a:endParaRPr>
          </a:p>
          <a:p>
            <a:pPr indent="-349250" lvl="1" marL="914400" rtl="0" algn="l">
              <a:spcBef>
                <a:spcPts val="0"/>
              </a:spcBef>
              <a:spcAft>
                <a:spcPts val="0"/>
              </a:spcAft>
              <a:buClr>
                <a:srgbClr val="FFFFFF"/>
              </a:buClr>
              <a:buSzPts val="1900"/>
              <a:buChar char="•"/>
            </a:pPr>
            <a:r>
              <a:rPr lang="en-US" sz="1900">
                <a:solidFill>
                  <a:srgbClr val="FFFFFF"/>
                </a:solidFill>
              </a:rPr>
              <a:t>Galaxy Zoo 2 (GZ2)</a:t>
            </a:r>
            <a:endParaRPr sz="2400">
              <a:solidFill>
                <a:schemeClr val="dk1"/>
              </a:solidFill>
            </a:endParaRPr>
          </a:p>
        </p:txBody>
      </p:sp>
      <p:pic>
        <p:nvPicPr>
          <p:cNvPr id="73" name="Google Shape;73;p2"/>
          <p:cNvPicPr preferRelativeResize="0"/>
          <p:nvPr/>
        </p:nvPicPr>
        <p:blipFill>
          <a:blip r:embed="rId3">
            <a:alphaModFix/>
          </a:blip>
          <a:stretch>
            <a:fillRect/>
          </a:stretch>
        </p:blipFill>
        <p:spPr>
          <a:xfrm>
            <a:off x="6223725" y="1967325"/>
            <a:ext cx="5321400" cy="3798744"/>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g263e4f9f890_0_18"/>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Galaxy Zoo 2 Decision Tree</a:t>
            </a:r>
            <a:endParaRPr/>
          </a:p>
        </p:txBody>
      </p:sp>
      <p:pic>
        <p:nvPicPr>
          <p:cNvPr id="208" name="Google Shape;208;g263e4f9f890_0_18"/>
          <p:cNvPicPr preferRelativeResize="0"/>
          <p:nvPr/>
        </p:nvPicPr>
        <p:blipFill>
          <a:blip r:embed="rId3">
            <a:alphaModFix/>
          </a:blip>
          <a:stretch>
            <a:fillRect/>
          </a:stretch>
        </p:blipFill>
        <p:spPr>
          <a:xfrm>
            <a:off x="3012175" y="1510075"/>
            <a:ext cx="6847501" cy="51686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g263e4f9f890_0_26"/>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Simplified Labels for each Classification Task</a:t>
            </a:r>
            <a:endParaRPr/>
          </a:p>
        </p:txBody>
      </p:sp>
      <p:pic>
        <p:nvPicPr>
          <p:cNvPr id="214" name="Google Shape;214;g263e4f9f890_0_26"/>
          <p:cNvPicPr preferRelativeResize="0"/>
          <p:nvPr/>
        </p:nvPicPr>
        <p:blipFill rotWithShape="1">
          <a:blip r:embed="rId3">
            <a:alphaModFix/>
          </a:blip>
          <a:srcRect b="0" l="0" r="61969" t="0"/>
          <a:stretch/>
        </p:blipFill>
        <p:spPr>
          <a:xfrm>
            <a:off x="346375" y="2200300"/>
            <a:ext cx="1507174" cy="1603300"/>
          </a:xfrm>
          <a:prstGeom prst="rect">
            <a:avLst/>
          </a:prstGeom>
          <a:noFill/>
          <a:ln>
            <a:noFill/>
          </a:ln>
        </p:spPr>
      </p:pic>
      <p:pic>
        <p:nvPicPr>
          <p:cNvPr id="215" name="Google Shape;215;g263e4f9f890_0_26"/>
          <p:cNvPicPr preferRelativeResize="0"/>
          <p:nvPr/>
        </p:nvPicPr>
        <p:blipFill>
          <a:blip r:embed="rId4">
            <a:alphaModFix/>
          </a:blip>
          <a:stretch>
            <a:fillRect/>
          </a:stretch>
        </p:blipFill>
        <p:spPr>
          <a:xfrm>
            <a:off x="2700512" y="2165675"/>
            <a:ext cx="3015650" cy="3058199"/>
          </a:xfrm>
          <a:prstGeom prst="rect">
            <a:avLst/>
          </a:prstGeom>
          <a:noFill/>
          <a:ln>
            <a:noFill/>
          </a:ln>
        </p:spPr>
      </p:pic>
      <p:pic>
        <p:nvPicPr>
          <p:cNvPr id="216" name="Google Shape;216;g263e4f9f890_0_26"/>
          <p:cNvPicPr preferRelativeResize="0"/>
          <p:nvPr/>
        </p:nvPicPr>
        <p:blipFill>
          <a:blip r:embed="rId5">
            <a:alphaModFix/>
          </a:blip>
          <a:stretch>
            <a:fillRect/>
          </a:stretch>
        </p:blipFill>
        <p:spPr>
          <a:xfrm>
            <a:off x="6713250" y="2200300"/>
            <a:ext cx="5143100" cy="4407075"/>
          </a:xfrm>
          <a:prstGeom prst="rect">
            <a:avLst/>
          </a:prstGeom>
          <a:noFill/>
          <a:ln>
            <a:noFill/>
          </a:ln>
        </p:spPr>
      </p:pic>
      <p:sp>
        <p:nvSpPr>
          <p:cNvPr id="217" name="Google Shape;217;g263e4f9f890_0_26"/>
          <p:cNvSpPr txBox="1"/>
          <p:nvPr/>
        </p:nvSpPr>
        <p:spPr>
          <a:xfrm>
            <a:off x="346363" y="1611575"/>
            <a:ext cx="1626000" cy="5541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lang="en-US" sz="2400" u="sng">
                <a:solidFill>
                  <a:schemeClr val="dk1"/>
                </a:solidFill>
                <a:latin typeface="Average"/>
                <a:ea typeface="Average"/>
                <a:cs typeface="Average"/>
                <a:sym typeface="Average"/>
              </a:rPr>
              <a:t>Superclass</a:t>
            </a:r>
            <a:endParaRPr u="sng"/>
          </a:p>
        </p:txBody>
      </p:sp>
      <p:sp>
        <p:nvSpPr>
          <p:cNvPr id="218" name="Google Shape;218;g263e4f9f890_0_26"/>
          <p:cNvSpPr txBox="1"/>
          <p:nvPr/>
        </p:nvSpPr>
        <p:spPr>
          <a:xfrm>
            <a:off x="2700500" y="1611575"/>
            <a:ext cx="1246200" cy="5541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lang="en-US" sz="2400" u="sng">
                <a:solidFill>
                  <a:schemeClr val="dk1"/>
                </a:solidFill>
                <a:latin typeface="Average"/>
                <a:ea typeface="Average"/>
                <a:cs typeface="Average"/>
                <a:sym typeface="Average"/>
              </a:rPr>
              <a:t>Stars</a:t>
            </a:r>
            <a:endParaRPr u="sng"/>
          </a:p>
        </p:txBody>
      </p:sp>
      <p:sp>
        <p:nvSpPr>
          <p:cNvPr id="219" name="Google Shape;219;g263e4f9f890_0_26"/>
          <p:cNvSpPr txBox="1"/>
          <p:nvPr/>
        </p:nvSpPr>
        <p:spPr>
          <a:xfrm>
            <a:off x="6713238" y="1611575"/>
            <a:ext cx="1626000" cy="5541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lang="en-US" sz="2400" u="sng">
                <a:solidFill>
                  <a:schemeClr val="dk1"/>
                </a:solidFill>
                <a:latin typeface="Average"/>
                <a:ea typeface="Average"/>
                <a:cs typeface="Average"/>
                <a:sym typeface="Average"/>
              </a:rPr>
              <a:t>Galaxies</a:t>
            </a:r>
            <a:endParaRPr u="sng"/>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g263b4a271cb_3_85"/>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Test metrics of tuned models for superclass &amp; star</a:t>
            </a:r>
            <a:endParaRPr/>
          </a:p>
        </p:txBody>
      </p:sp>
      <p:pic>
        <p:nvPicPr>
          <p:cNvPr id="225" name="Google Shape;225;g263b4a271cb_3_85"/>
          <p:cNvPicPr preferRelativeResize="0"/>
          <p:nvPr/>
        </p:nvPicPr>
        <p:blipFill>
          <a:blip r:embed="rId3">
            <a:alphaModFix/>
          </a:blip>
          <a:stretch>
            <a:fillRect/>
          </a:stretch>
        </p:blipFill>
        <p:spPr>
          <a:xfrm>
            <a:off x="2362200" y="1541875"/>
            <a:ext cx="6403376" cy="2345275"/>
          </a:xfrm>
          <a:prstGeom prst="rect">
            <a:avLst/>
          </a:prstGeom>
          <a:noFill/>
          <a:ln>
            <a:noFill/>
          </a:ln>
        </p:spPr>
      </p:pic>
      <p:pic>
        <p:nvPicPr>
          <p:cNvPr id="226" name="Google Shape;226;g263b4a271cb_3_85"/>
          <p:cNvPicPr preferRelativeResize="0"/>
          <p:nvPr/>
        </p:nvPicPr>
        <p:blipFill>
          <a:blip r:embed="rId4">
            <a:alphaModFix/>
          </a:blip>
          <a:stretch>
            <a:fillRect/>
          </a:stretch>
        </p:blipFill>
        <p:spPr>
          <a:xfrm>
            <a:off x="2362200" y="4127250"/>
            <a:ext cx="7569126" cy="26068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g263b4a271cb_1_19"/>
          <p:cNvSpPr txBox="1"/>
          <p:nvPr>
            <p:ph type="title"/>
          </p:nvPr>
        </p:nvSpPr>
        <p:spPr>
          <a:xfrm>
            <a:off x="6120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Superclass Classification: Baseline </a:t>
            </a:r>
            <a:endParaRPr/>
          </a:p>
        </p:txBody>
      </p:sp>
      <p:sp>
        <p:nvSpPr>
          <p:cNvPr id="232" name="Google Shape;232;g263b4a271cb_1_19"/>
          <p:cNvSpPr txBox="1"/>
          <p:nvPr>
            <p:ph idx="1" type="body"/>
          </p:nvPr>
        </p:nvSpPr>
        <p:spPr>
          <a:xfrm>
            <a:off x="612000" y="1690825"/>
            <a:ext cx="5875800" cy="46314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rPr lang="en-US" sz="2300">
                <a:solidFill>
                  <a:schemeClr val="dk1"/>
                </a:solidFill>
                <a:latin typeface="Arial"/>
                <a:ea typeface="Arial"/>
                <a:cs typeface="Arial"/>
                <a:sym typeface="Arial"/>
              </a:rPr>
              <a:t>RFC used as baseline for superclass classification:</a:t>
            </a:r>
            <a:endParaRPr sz="2300">
              <a:solidFill>
                <a:schemeClr val="dk1"/>
              </a:solidFill>
              <a:latin typeface="Arial"/>
              <a:ea typeface="Arial"/>
              <a:cs typeface="Arial"/>
              <a:sym typeface="Arial"/>
            </a:endParaRPr>
          </a:p>
          <a:p>
            <a:pPr indent="-374650" lvl="0" marL="457200" rtl="0" algn="l">
              <a:spcBef>
                <a:spcPts val="1000"/>
              </a:spcBef>
              <a:spcAft>
                <a:spcPts val="0"/>
              </a:spcAft>
              <a:buSzPts val="2300"/>
              <a:buFont typeface="Arial"/>
              <a:buChar char="-"/>
            </a:pPr>
            <a:r>
              <a:rPr lang="en-US" sz="2300">
                <a:solidFill>
                  <a:schemeClr val="dk1"/>
                </a:solidFill>
                <a:latin typeface="Arial"/>
                <a:ea typeface="Arial"/>
                <a:cs typeface="Arial"/>
                <a:sym typeface="Arial"/>
              </a:rPr>
              <a:t>Hyperparameters used during training:</a:t>
            </a:r>
            <a:endParaRPr sz="2300">
              <a:solidFill>
                <a:schemeClr val="dk1"/>
              </a:solidFill>
              <a:latin typeface="Arial"/>
              <a:ea typeface="Arial"/>
              <a:cs typeface="Arial"/>
              <a:sym typeface="Arial"/>
            </a:endParaRPr>
          </a:p>
          <a:p>
            <a:pPr indent="-374650" lvl="1" marL="914400" rtl="0" algn="l">
              <a:spcBef>
                <a:spcPts val="0"/>
              </a:spcBef>
              <a:spcAft>
                <a:spcPts val="0"/>
              </a:spcAft>
              <a:buSzPts val="2300"/>
              <a:buFont typeface="Arial"/>
              <a:buChar char="-"/>
            </a:pPr>
            <a:r>
              <a:rPr lang="en-US" sz="2300">
                <a:solidFill>
                  <a:schemeClr val="dk1"/>
                </a:solidFill>
                <a:latin typeface="Arial"/>
                <a:ea typeface="Arial"/>
                <a:cs typeface="Arial"/>
                <a:sym typeface="Arial"/>
              </a:rPr>
              <a:t>Rebalancing Mode</a:t>
            </a:r>
            <a:endParaRPr sz="2300">
              <a:solidFill>
                <a:schemeClr val="dk1"/>
              </a:solidFill>
              <a:latin typeface="Arial"/>
              <a:ea typeface="Arial"/>
              <a:cs typeface="Arial"/>
              <a:sym typeface="Arial"/>
            </a:endParaRPr>
          </a:p>
          <a:p>
            <a:pPr indent="-374650" lvl="1" marL="914400" rtl="0" algn="l">
              <a:spcBef>
                <a:spcPts val="0"/>
              </a:spcBef>
              <a:spcAft>
                <a:spcPts val="0"/>
              </a:spcAft>
              <a:buSzPts val="2300"/>
              <a:buFont typeface="Arial"/>
              <a:buChar char="-"/>
            </a:pPr>
            <a:r>
              <a:rPr lang="en-US" sz="2300">
                <a:solidFill>
                  <a:schemeClr val="dk1"/>
                </a:solidFill>
                <a:latin typeface="Arial"/>
                <a:ea typeface="Arial"/>
                <a:cs typeface="Arial"/>
                <a:sym typeface="Arial"/>
              </a:rPr>
              <a:t>Bootstrap sampling</a:t>
            </a:r>
            <a:endParaRPr sz="2300">
              <a:solidFill>
                <a:schemeClr val="dk1"/>
              </a:solidFill>
              <a:latin typeface="Arial"/>
              <a:ea typeface="Arial"/>
              <a:cs typeface="Arial"/>
              <a:sym typeface="Arial"/>
            </a:endParaRPr>
          </a:p>
          <a:p>
            <a:pPr indent="-374650" lvl="1" marL="914400" rtl="0" algn="l">
              <a:spcBef>
                <a:spcPts val="0"/>
              </a:spcBef>
              <a:spcAft>
                <a:spcPts val="0"/>
              </a:spcAft>
              <a:buSzPts val="2300"/>
              <a:buFont typeface="Arial"/>
              <a:buChar char="-"/>
            </a:pPr>
            <a:r>
              <a:rPr lang="en-US" sz="2300">
                <a:solidFill>
                  <a:schemeClr val="dk1"/>
                </a:solidFill>
                <a:latin typeface="Arial"/>
                <a:ea typeface="Arial"/>
                <a:cs typeface="Arial"/>
                <a:sym typeface="Arial"/>
              </a:rPr>
              <a:t>Number of estimators</a:t>
            </a:r>
            <a:endParaRPr sz="2300">
              <a:solidFill>
                <a:schemeClr val="dk1"/>
              </a:solidFill>
              <a:latin typeface="Arial"/>
              <a:ea typeface="Arial"/>
              <a:cs typeface="Arial"/>
              <a:sym typeface="Arial"/>
            </a:endParaRPr>
          </a:p>
          <a:p>
            <a:pPr indent="-374650" lvl="0" marL="457200" rtl="0" algn="l">
              <a:spcBef>
                <a:spcPts val="0"/>
              </a:spcBef>
              <a:spcAft>
                <a:spcPts val="0"/>
              </a:spcAft>
              <a:buSzPts val="2300"/>
              <a:buFont typeface="Arial"/>
              <a:buChar char="-"/>
            </a:pPr>
            <a:r>
              <a:rPr lang="en-US" sz="2300">
                <a:solidFill>
                  <a:schemeClr val="dk1"/>
                </a:solidFill>
                <a:latin typeface="Arial"/>
                <a:ea typeface="Arial"/>
                <a:cs typeface="Arial"/>
                <a:sym typeface="Arial"/>
              </a:rPr>
              <a:t>Oversampling led to better results at the cost of 10x run time</a:t>
            </a:r>
            <a:endParaRPr sz="2300">
              <a:solidFill>
                <a:schemeClr val="dk1"/>
              </a:solidFill>
              <a:latin typeface="Arial"/>
              <a:ea typeface="Arial"/>
              <a:cs typeface="Arial"/>
              <a:sym typeface="Arial"/>
            </a:endParaRPr>
          </a:p>
          <a:p>
            <a:pPr indent="-374650" lvl="0" marL="457200" rtl="0" algn="l">
              <a:spcBef>
                <a:spcPts val="0"/>
              </a:spcBef>
              <a:spcAft>
                <a:spcPts val="0"/>
              </a:spcAft>
              <a:buSzPts val="2300"/>
              <a:buFont typeface="Arial"/>
              <a:buChar char="-"/>
            </a:pPr>
            <a:r>
              <a:rPr lang="en-US" sz="2300">
                <a:solidFill>
                  <a:schemeClr val="dk1"/>
                </a:solidFill>
                <a:latin typeface="Arial"/>
                <a:ea typeface="Arial"/>
                <a:cs typeface="Arial"/>
                <a:sym typeface="Arial"/>
              </a:rPr>
              <a:t>10 estimators proved to be sufficient for optimal performance</a:t>
            </a:r>
            <a:endParaRPr sz="2300">
              <a:solidFill>
                <a:schemeClr val="dk1"/>
              </a:solidFill>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g263b4a271cb_0_38"/>
          <p:cNvSpPr txBox="1"/>
          <p:nvPr>
            <p:ph type="title"/>
          </p:nvPr>
        </p:nvSpPr>
        <p:spPr>
          <a:xfrm>
            <a:off x="6120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Superclass Classification: Best Model </a:t>
            </a:r>
            <a:endParaRPr/>
          </a:p>
        </p:txBody>
      </p:sp>
      <p:sp>
        <p:nvSpPr>
          <p:cNvPr id="238" name="Google Shape;238;g263b4a271cb_0_38"/>
          <p:cNvSpPr txBox="1"/>
          <p:nvPr>
            <p:ph idx="1" type="body"/>
          </p:nvPr>
        </p:nvSpPr>
        <p:spPr>
          <a:xfrm>
            <a:off x="612000" y="1835900"/>
            <a:ext cx="5875800" cy="4631400"/>
          </a:xfrm>
          <a:prstGeom prst="rect">
            <a:avLst/>
          </a:prstGeom>
        </p:spPr>
        <p:txBody>
          <a:bodyPr anchorCtr="0" anchor="t" bIns="45700" lIns="91425" spcFirstLastPara="1" rIns="91425" wrap="square" tIns="45700">
            <a:normAutofit lnSpcReduction="10000"/>
          </a:bodyPr>
          <a:lstStyle/>
          <a:p>
            <a:pPr indent="0" lvl="0" marL="0" rtl="0" algn="l">
              <a:spcBef>
                <a:spcPts val="1000"/>
              </a:spcBef>
              <a:spcAft>
                <a:spcPts val="0"/>
              </a:spcAft>
              <a:buNone/>
            </a:pPr>
            <a:r>
              <a:rPr lang="en-US" sz="2300">
                <a:solidFill>
                  <a:schemeClr val="dk1"/>
                </a:solidFill>
                <a:latin typeface="Arial"/>
                <a:ea typeface="Arial"/>
                <a:cs typeface="Arial"/>
                <a:sym typeface="Arial"/>
              </a:rPr>
              <a:t>FFNN was best model </a:t>
            </a:r>
            <a:r>
              <a:rPr lang="en-US" sz="2300">
                <a:solidFill>
                  <a:schemeClr val="dk1"/>
                </a:solidFill>
                <a:latin typeface="Arial"/>
                <a:ea typeface="Arial"/>
                <a:cs typeface="Arial"/>
                <a:sym typeface="Arial"/>
              </a:rPr>
              <a:t>for superclass classification</a:t>
            </a:r>
            <a:endParaRPr sz="2300">
              <a:solidFill>
                <a:schemeClr val="dk1"/>
              </a:solidFill>
              <a:latin typeface="Arial"/>
              <a:ea typeface="Arial"/>
              <a:cs typeface="Arial"/>
              <a:sym typeface="Arial"/>
            </a:endParaRPr>
          </a:p>
          <a:p>
            <a:pPr indent="-374650" lvl="0" marL="457200" rtl="0" algn="l">
              <a:spcBef>
                <a:spcPts val="1000"/>
              </a:spcBef>
              <a:spcAft>
                <a:spcPts val="0"/>
              </a:spcAft>
              <a:buSzPts val="2300"/>
              <a:buFont typeface="Arial"/>
              <a:buChar char="-"/>
            </a:pPr>
            <a:r>
              <a:rPr lang="en-US" sz="2300">
                <a:solidFill>
                  <a:schemeClr val="dk1"/>
                </a:solidFill>
                <a:latin typeface="Arial"/>
                <a:ea typeface="Arial"/>
                <a:cs typeface="Arial"/>
                <a:sym typeface="Arial"/>
              </a:rPr>
              <a:t>Used Adam optimizer with 2 hidden layers</a:t>
            </a:r>
            <a:endParaRPr sz="2300">
              <a:solidFill>
                <a:schemeClr val="dk1"/>
              </a:solidFill>
              <a:latin typeface="Arial"/>
              <a:ea typeface="Arial"/>
              <a:cs typeface="Arial"/>
              <a:sym typeface="Arial"/>
            </a:endParaRPr>
          </a:p>
          <a:p>
            <a:pPr indent="-374650" lvl="0" marL="457200" rtl="0" algn="l">
              <a:spcBef>
                <a:spcPts val="0"/>
              </a:spcBef>
              <a:spcAft>
                <a:spcPts val="0"/>
              </a:spcAft>
              <a:buSzPts val="2300"/>
              <a:buFont typeface="Arial"/>
              <a:buChar char="-"/>
            </a:pPr>
            <a:r>
              <a:rPr lang="en-US" sz="2300">
                <a:solidFill>
                  <a:schemeClr val="dk1"/>
                </a:solidFill>
                <a:latin typeface="Arial"/>
                <a:ea typeface="Arial"/>
                <a:cs typeface="Arial"/>
                <a:sym typeface="Arial"/>
              </a:rPr>
              <a:t>First hidden layer had 512 neurons, second with 128 neurons</a:t>
            </a:r>
            <a:endParaRPr sz="2300">
              <a:solidFill>
                <a:schemeClr val="dk1"/>
              </a:solidFill>
              <a:latin typeface="Arial"/>
              <a:ea typeface="Arial"/>
              <a:cs typeface="Arial"/>
              <a:sym typeface="Arial"/>
            </a:endParaRPr>
          </a:p>
          <a:p>
            <a:pPr indent="-374650" lvl="0" marL="457200" rtl="0" algn="l">
              <a:spcBef>
                <a:spcPts val="0"/>
              </a:spcBef>
              <a:spcAft>
                <a:spcPts val="0"/>
              </a:spcAft>
              <a:buSzPts val="2300"/>
              <a:buFont typeface="Arial"/>
              <a:buChar char="-"/>
            </a:pPr>
            <a:r>
              <a:rPr lang="en-US" sz="2300">
                <a:solidFill>
                  <a:schemeClr val="dk1"/>
                </a:solidFill>
                <a:latin typeface="Arial"/>
                <a:ea typeface="Arial"/>
                <a:cs typeface="Arial"/>
                <a:sym typeface="Arial"/>
              </a:rPr>
              <a:t>69,123 trainable parameters for 5-feature dataset, 70,917 parameters for 8 feature dataset </a:t>
            </a:r>
            <a:endParaRPr sz="2300">
              <a:solidFill>
                <a:schemeClr val="dk1"/>
              </a:solidFill>
              <a:latin typeface="Arial"/>
              <a:ea typeface="Arial"/>
              <a:cs typeface="Arial"/>
              <a:sym typeface="Arial"/>
            </a:endParaRPr>
          </a:p>
          <a:p>
            <a:pPr indent="-374650" lvl="0" marL="457200" rtl="0" algn="l">
              <a:spcBef>
                <a:spcPts val="0"/>
              </a:spcBef>
              <a:spcAft>
                <a:spcPts val="0"/>
              </a:spcAft>
              <a:buSzPts val="2300"/>
              <a:buFont typeface="Arial"/>
              <a:buChar char="-"/>
            </a:pPr>
            <a:r>
              <a:rPr lang="en-US" sz="2300">
                <a:solidFill>
                  <a:schemeClr val="dk1"/>
                </a:solidFill>
                <a:latin typeface="Arial"/>
                <a:ea typeface="Arial"/>
                <a:cs typeface="Arial"/>
                <a:sym typeface="Arial"/>
              </a:rPr>
              <a:t>2048 batch size, 5 epochs</a:t>
            </a:r>
            <a:endParaRPr sz="2300">
              <a:solidFill>
                <a:schemeClr val="dk1"/>
              </a:solidFill>
              <a:latin typeface="Arial"/>
              <a:ea typeface="Arial"/>
              <a:cs typeface="Arial"/>
              <a:sym typeface="Arial"/>
            </a:endParaRPr>
          </a:p>
          <a:p>
            <a:pPr indent="-374650" lvl="0" marL="457200" rtl="0" algn="l">
              <a:spcBef>
                <a:spcPts val="0"/>
              </a:spcBef>
              <a:spcAft>
                <a:spcPts val="0"/>
              </a:spcAft>
              <a:buClr>
                <a:schemeClr val="dk1"/>
              </a:buClr>
              <a:buSzPts val="2300"/>
              <a:buFont typeface="Arial"/>
              <a:buChar char="-"/>
            </a:pPr>
            <a:r>
              <a:rPr lang="en-US" sz="2300">
                <a:solidFill>
                  <a:schemeClr val="dk1"/>
                </a:solidFill>
                <a:latin typeface="Arial"/>
                <a:ea typeface="Arial"/>
                <a:cs typeface="Arial"/>
                <a:sym typeface="Arial"/>
              </a:rPr>
              <a:t>Results with best hyperparameters (</a:t>
            </a:r>
            <a:r>
              <a:rPr lang="en-US" sz="2300">
                <a:solidFill>
                  <a:schemeClr val="dk1"/>
                </a:solidFill>
                <a:latin typeface="Arial"/>
                <a:ea typeface="Arial"/>
                <a:cs typeface="Arial"/>
                <a:sym typeface="Arial"/>
              </a:rPr>
              <a:t>Validation F-1</a:t>
            </a:r>
            <a:r>
              <a:rPr lang="en-US" sz="2300">
                <a:solidFill>
                  <a:schemeClr val="dk1"/>
                </a:solidFill>
                <a:latin typeface="Arial"/>
                <a:ea typeface="Arial"/>
                <a:cs typeface="Arial"/>
                <a:sym typeface="Arial"/>
              </a:rPr>
              <a:t>):</a:t>
            </a:r>
            <a:endParaRPr sz="2300">
              <a:solidFill>
                <a:schemeClr val="dk1"/>
              </a:solidFill>
              <a:latin typeface="Arial"/>
              <a:ea typeface="Arial"/>
              <a:cs typeface="Arial"/>
              <a:sym typeface="Arial"/>
            </a:endParaRPr>
          </a:p>
          <a:p>
            <a:pPr indent="-374650" lvl="1" marL="914400" rtl="0" algn="l">
              <a:spcBef>
                <a:spcPts val="0"/>
              </a:spcBef>
              <a:spcAft>
                <a:spcPts val="0"/>
              </a:spcAft>
              <a:buClr>
                <a:schemeClr val="dk1"/>
              </a:buClr>
              <a:buSzPts val="2300"/>
              <a:buFont typeface="Arial"/>
              <a:buChar char="-"/>
            </a:pPr>
            <a:r>
              <a:rPr lang="en-US" sz="2300">
                <a:solidFill>
                  <a:schemeClr val="dk1"/>
                </a:solidFill>
                <a:latin typeface="Arial"/>
                <a:ea typeface="Arial"/>
                <a:cs typeface="Arial"/>
                <a:sym typeface="Arial"/>
              </a:rPr>
              <a:t>S</a:t>
            </a:r>
            <a:r>
              <a:rPr lang="en-US" sz="2300">
                <a:solidFill>
                  <a:schemeClr val="dk1"/>
                </a:solidFill>
                <a:latin typeface="Arial"/>
                <a:ea typeface="Arial"/>
                <a:cs typeface="Arial"/>
                <a:sym typeface="Arial"/>
              </a:rPr>
              <a:t>uperclass: </a:t>
            </a:r>
            <a:r>
              <a:rPr lang="en-US" sz="2300">
                <a:solidFill>
                  <a:schemeClr val="dk1"/>
                </a:solidFill>
                <a:latin typeface="Arial"/>
                <a:ea typeface="Arial"/>
                <a:cs typeface="Arial"/>
                <a:sym typeface="Arial"/>
              </a:rPr>
              <a:t>~100%</a:t>
            </a:r>
            <a:endParaRPr sz="2300">
              <a:solidFill>
                <a:schemeClr val="dk1"/>
              </a:solidFill>
              <a:latin typeface="Arial"/>
              <a:ea typeface="Arial"/>
              <a:cs typeface="Arial"/>
              <a:sym typeface="Arial"/>
            </a:endParaRPr>
          </a:p>
          <a:p>
            <a:pPr indent="-374650" lvl="1" marL="914400" rtl="0" algn="l">
              <a:spcBef>
                <a:spcPts val="0"/>
              </a:spcBef>
              <a:spcAft>
                <a:spcPts val="0"/>
              </a:spcAft>
              <a:buClr>
                <a:schemeClr val="dk1"/>
              </a:buClr>
              <a:buSzPts val="2300"/>
              <a:buFont typeface="Arial"/>
              <a:buChar char="-"/>
            </a:pPr>
            <a:r>
              <a:rPr lang="en-US" sz="2300">
                <a:solidFill>
                  <a:schemeClr val="dk1"/>
                </a:solidFill>
                <a:latin typeface="Arial"/>
                <a:ea typeface="Arial"/>
                <a:cs typeface="Arial"/>
                <a:sym typeface="Arial"/>
              </a:rPr>
              <a:t>Stellar subclass: ~98%</a:t>
            </a:r>
            <a:endParaRPr sz="2300">
              <a:solidFill>
                <a:schemeClr val="dk1"/>
              </a:solidFill>
              <a:latin typeface="Arial"/>
              <a:ea typeface="Arial"/>
              <a:cs typeface="Arial"/>
              <a:sym typeface="Arial"/>
            </a:endParaRPr>
          </a:p>
          <a:p>
            <a:pPr indent="-374650" lvl="1" marL="914400" rtl="0" algn="l">
              <a:spcBef>
                <a:spcPts val="0"/>
              </a:spcBef>
              <a:spcAft>
                <a:spcPts val="0"/>
              </a:spcAft>
              <a:buClr>
                <a:schemeClr val="dk1"/>
              </a:buClr>
              <a:buSzPts val="2300"/>
              <a:buFont typeface="Arial"/>
              <a:buChar char="-"/>
            </a:pPr>
            <a:r>
              <a:rPr lang="en-US" sz="2300">
                <a:solidFill>
                  <a:schemeClr val="dk1"/>
                </a:solidFill>
                <a:latin typeface="Arial"/>
                <a:ea typeface="Arial"/>
                <a:cs typeface="Arial"/>
                <a:sym typeface="Arial"/>
              </a:rPr>
              <a:t>Galaxy subclass: ~28%.</a:t>
            </a:r>
            <a:endParaRPr sz="2300">
              <a:solidFill>
                <a:schemeClr val="dk1"/>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g263b4a271cb_2_74"/>
          <p:cNvSpPr txBox="1"/>
          <p:nvPr/>
        </p:nvSpPr>
        <p:spPr>
          <a:xfrm>
            <a:off x="5840825" y="265950"/>
            <a:ext cx="5505300" cy="6326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950">
                <a:solidFill>
                  <a:srgbClr val="CCCCCC"/>
                </a:solidFill>
                <a:latin typeface="Courier New"/>
                <a:ea typeface="Courier New"/>
                <a:cs typeface="Courier New"/>
                <a:sym typeface="Courier New"/>
              </a:rPr>
              <a:t>Long Short Term Memory Model</a:t>
            </a:r>
            <a:endParaRPr sz="950">
              <a:solidFill>
                <a:srgbClr val="CCCCCC"/>
              </a:solidFill>
              <a:latin typeface="Courier New"/>
              <a:ea typeface="Courier New"/>
              <a:cs typeface="Courier New"/>
              <a:sym typeface="Courier New"/>
            </a:endParaRPr>
          </a:p>
          <a:p>
            <a:pPr indent="0" lvl="0" marL="0" rtl="0" algn="l">
              <a:spcBef>
                <a:spcPts val="0"/>
              </a:spcBef>
              <a:spcAft>
                <a:spcPts val="0"/>
              </a:spcAft>
              <a:buNone/>
            </a:pPr>
            <a:r>
              <a:rPr lang="en-US" sz="950">
                <a:solidFill>
                  <a:srgbClr val="CCCCCC"/>
                </a:solidFill>
                <a:latin typeface="Courier New"/>
                <a:ea typeface="Courier New"/>
                <a:cs typeface="Courier New"/>
                <a:sym typeface="Courier New"/>
              </a:rPr>
              <a:t>_________________________________________________________________</a:t>
            </a:r>
            <a:endParaRPr sz="950">
              <a:solidFill>
                <a:srgbClr val="CCCCCC"/>
              </a:solidFill>
              <a:latin typeface="Courier New"/>
              <a:ea typeface="Courier New"/>
              <a:cs typeface="Courier New"/>
              <a:sym typeface="Courier New"/>
            </a:endParaRPr>
          </a:p>
          <a:p>
            <a:pPr indent="0" lvl="0" marL="0" rtl="0" algn="l">
              <a:spcBef>
                <a:spcPts val="0"/>
              </a:spcBef>
              <a:spcAft>
                <a:spcPts val="0"/>
              </a:spcAft>
              <a:buNone/>
            </a:pPr>
            <a:r>
              <a:rPr lang="en-US" sz="950">
                <a:solidFill>
                  <a:srgbClr val="CCCCCC"/>
                </a:solidFill>
                <a:latin typeface="Courier New"/>
                <a:ea typeface="Courier New"/>
                <a:cs typeface="Courier New"/>
                <a:sym typeface="Courier New"/>
              </a:rPr>
              <a:t> Layer (type)                Output Shape              Param #   </a:t>
            </a:r>
            <a:endParaRPr sz="950">
              <a:solidFill>
                <a:srgbClr val="CCCCCC"/>
              </a:solidFill>
              <a:latin typeface="Courier New"/>
              <a:ea typeface="Courier New"/>
              <a:cs typeface="Courier New"/>
              <a:sym typeface="Courier New"/>
            </a:endParaRPr>
          </a:p>
          <a:p>
            <a:pPr indent="0" lvl="0" marL="0" rtl="0" algn="l">
              <a:spcBef>
                <a:spcPts val="0"/>
              </a:spcBef>
              <a:spcAft>
                <a:spcPts val="0"/>
              </a:spcAft>
              <a:buNone/>
            </a:pPr>
            <a:r>
              <a:rPr lang="en-US" sz="950">
                <a:solidFill>
                  <a:srgbClr val="CCCCCC"/>
                </a:solidFill>
                <a:latin typeface="Courier New"/>
                <a:ea typeface="Courier New"/>
                <a:cs typeface="Courier New"/>
                <a:sym typeface="Courier New"/>
              </a:rPr>
              <a:t>=================================================================</a:t>
            </a:r>
            <a:endParaRPr sz="950">
              <a:solidFill>
                <a:srgbClr val="CCCCCC"/>
              </a:solidFill>
              <a:latin typeface="Courier New"/>
              <a:ea typeface="Courier New"/>
              <a:cs typeface="Courier New"/>
              <a:sym typeface="Courier New"/>
            </a:endParaRPr>
          </a:p>
          <a:p>
            <a:pPr indent="0" lvl="0" marL="0" rtl="0" algn="l">
              <a:spcBef>
                <a:spcPts val="0"/>
              </a:spcBef>
              <a:spcAft>
                <a:spcPts val="0"/>
              </a:spcAft>
              <a:buNone/>
            </a:pPr>
            <a:r>
              <a:rPr lang="en-US" sz="950">
                <a:solidFill>
                  <a:srgbClr val="CCCCCC"/>
                </a:solidFill>
                <a:latin typeface="Courier New"/>
                <a:ea typeface="Courier New"/>
                <a:cs typeface="Courier New"/>
                <a:sym typeface="Courier New"/>
              </a:rPr>
              <a:t> reshape (Reshape)           (None, 1, 224, 224, 3)    0         </a:t>
            </a:r>
            <a:endParaRPr sz="950">
              <a:solidFill>
                <a:srgbClr val="CCCCCC"/>
              </a:solidFill>
              <a:latin typeface="Courier New"/>
              <a:ea typeface="Courier New"/>
              <a:cs typeface="Courier New"/>
              <a:sym typeface="Courier New"/>
            </a:endParaRPr>
          </a:p>
          <a:p>
            <a:pPr indent="0" lvl="0" marL="0" rtl="0" algn="l">
              <a:spcBef>
                <a:spcPts val="0"/>
              </a:spcBef>
              <a:spcAft>
                <a:spcPts val="0"/>
              </a:spcAft>
              <a:buNone/>
            </a:pPr>
            <a:r>
              <a:rPr lang="en-US" sz="950">
                <a:solidFill>
                  <a:srgbClr val="CCCCCC"/>
                </a:solidFill>
                <a:latin typeface="Courier New"/>
                <a:ea typeface="Courier New"/>
                <a:cs typeface="Courier New"/>
                <a:sym typeface="Courier New"/>
              </a:rPr>
              <a:t>                                                                 </a:t>
            </a:r>
            <a:endParaRPr sz="950">
              <a:solidFill>
                <a:srgbClr val="CCCCCC"/>
              </a:solidFill>
              <a:latin typeface="Courier New"/>
              <a:ea typeface="Courier New"/>
              <a:cs typeface="Courier New"/>
              <a:sym typeface="Courier New"/>
            </a:endParaRPr>
          </a:p>
          <a:p>
            <a:pPr indent="0" lvl="0" marL="0" rtl="0" algn="l">
              <a:spcBef>
                <a:spcPts val="0"/>
              </a:spcBef>
              <a:spcAft>
                <a:spcPts val="0"/>
              </a:spcAft>
              <a:buNone/>
            </a:pPr>
            <a:r>
              <a:rPr lang="en-US" sz="950">
                <a:solidFill>
                  <a:srgbClr val="CCCCCC"/>
                </a:solidFill>
                <a:latin typeface="Courier New"/>
                <a:ea typeface="Courier New"/>
                <a:cs typeface="Courier New"/>
                <a:sym typeface="Courier New"/>
              </a:rPr>
              <a:t> rot (TimeDistributed)       (None, 1, 224, 224, 3)    0         </a:t>
            </a:r>
            <a:endParaRPr sz="950">
              <a:solidFill>
                <a:srgbClr val="CCCCCC"/>
              </a:solidFill>
              <a:latin typeface="Courier New"/>
              <a:ea typeface="Courier New"/>
              <a:cs typeface="Courier New"/>
              <a:sym typeface="Courier New"/>
            </a:endParaRPr>
          </a:p>
          <a:p>
            <a:pPr indent="0" lvl="0" marL="0" rtl="0" algn="l">
              <a:spcBef>
                <a:spcPts val="0"/>
              </a:spcBef>
              <a:spcAft>
                <a:spcPts val="0"/>
              </a:spcAft>
              <a:buNone/>
            </a:pPr>
            <a:r>
              <a:rPr lang="en-US" sz="950">
                <a:solidFill>
                  <a:srgbClr val="CCCCCC"/>
                </a:solidFill>
                <a:latin typeface="Courier New"/>
                <a:ea typeface="Courier New"/>
                <a:cs typeface="Courier New"/>
                <a:sym typeface="Courier New"/>
              </a:rPr>
              <a:t>                                                                 </a:t>
            </a:r>
            <a:endParaRPr sz="950">
              <a:solidFill>
                <a:srgbClr val="CCCCCC"/>
              </a:solidFill>
              <a:latin typeface="Courier New"/>
              <a:ea typeface="Courier New"/>
              <a:cs typeface="Courier New"/>
              <a:sym typeface="Courier New"/>
            </a:endParaRPr>
          </a:p>
          <a:p>
            <a:pPr indent="0" lvl="0" marL="0" rtl="0" algn="l">
              <a:spcBef>
                <a:spcPts val="0"/>
              </a:spcBef>
              <a:spcAft>
                <a:spcPts val="0"/>
              </a:spcAft>
              <a:buNone/>
            </a:pPr>
            <a:r>
              <a:rPr lang="en-US" sz="950">
                <a:solidFill>
                  <a:srgbClr val="CCCCCC"/>
                </a:solidFill>
                <a:latin typeface="Courier New"/>
                <a:ea typeface="Courier New"/>
                <a:cs typeface="Courier New"/>
                <a:sym typeface="Courier New"/>
              </a:rPr>
              <a:t> c1 (TimeDistributed)        (None, 1, 112, 112, 32)   896       </a:t>
            </a:r>
            <a:endParaRPr sz="950">
              <a:solidFill>
                <a:srgbClr val="CCCCCC"/>
              </a:solidFill>
              <a:latin typeface="Courier New"/>
              <a:ea typeface="Courier New"/>
              <a:cs typeface="Courier New"/>
              <a:sym typeface="Courier New"/>
            </a:endParaRPr>
          </a:p>
          <a:p>
            <a:pPr indent="0" lvl="0" marL="0" rtl="0" algn="l">
              <a:spcBef>
                <a:spcPts val="0"/>
              </a:spcBef>
              <a:spcAft>
                <a:spcPts val="0"/>
              </a:spcAft>
              <a:buNone/>
            </a:pPr>
            <a:r>
              <a:rPr lang="en-US" sz="950">
                <a:solidFill>
                  <a:srgbClr val="CCCCCC"/>
                </a:solidFill>
                <a:latin typeface="Courier New"/>
                <a:ea typeface="Courier New"/>
                <a:cs typeface="Courier New"/>
                <a:sym typeface="Courier New"/>
              </a:rPr>
              <a:t>                                                                 </a:t>
            </a:r>
            <a:endParaRPr sz="950">
              <a:solidFill>
                <a:srgbClr val="CCCCCC"/>
              </a:solidFill>
              <a:latin typeface="Courier New"/>
              <a:ea typeface="Courier New"/>
              <a:cs typeface="Courier New"/>
              <a:sym typeface="Courier New"/>
            </a:endParaRPr>
          </a:p>
          <a:p>
            <a:pPr indent="0" lvl="0" marL="0" rtl="0" algn="l">
              <a:spcBef>
                <a:spcPts val="0"/>
              </a:spcBef>
              <a:spcAft>
                <a:spcPts val="0"/>
              </a:spcAft>
              <a:buNone/>
            </a:pPr>
            <a:r>
              <a:rPr lang="en-US" sz="950">
                <a:solidFill>
                  <a:srgbClr val="CCCCCC"/>
                </a:solidFill>
                <a:latin typeface="Courier New"/>
                <a:ea typeface="Courier New"/>
                <a:cs typeface="Courier New"/>
                <a:sym typeface="Courier New"/>
              </a:rPr>
              <a:t> p1 (TimeDistributed)        (None, 1, 56, 56, 32)     0         </a:t>
            </a:r>
            <a:endParaRPr sz="950">
              <a:solidFill>
                <a:srgbClr val="CCCCCC"/>
              </a:solidFill>
              <a:latin typeface="Courier New"/>
              <a:ea typeface="Courier New"/>
              <a:cs typeface="Courier New"/>
              <a:sym typeface="Courier New"/>
            </a:endParaRPr>
          </a:p>
          <a:p>
            <a:pPr indent="0" lvl="0" marL="0" rtl="0" algn="l">
              <a:spcBef>
                <a:spcPts val="0"/>
              </a:spcBef>
              <a:spcAft>
                <a:spcPts val="0"/>
              </a:spcAft>
              <a:buNone/>
            </a:pPr>
            <a:r>
              <a:rPr lang="en-US" sz="950">
                <a:solidFill>
                  <a:srgbClr val="CCCCCC"/>
                </a:solidFill>
                <a:latin typeface="Courier New"/>
                <a:ea typeface="Courier New"/>
                <a:cs typeface="Courier New"/>
                <a:sym typeface="Courier New"/>
              </a:rPr>
              <a:t>                                                                 </a:t>
            </a:r>
            <a:endParaRPr sz="950">
              <a:solidFill>
                <a:srgbClr val="CCCCCC"/>
              </a:solidFill>
              <a:latin typeface="Courier New"/>
              <a:ea typeface="Courier New"/>
              <a:cs typeface="Courier New"/>
              <a:sym typeface="Courier New"/>
            </a:endParaRPr>
          </a:p>
          <a:p>
            <a:pPr indent="0" lvl="0" marL="0" rtl="0" algn="l">
              <a:spcBef>
                <a:spcPts val="0"/>
              </a:spcBef>
              <a:spcAft>
                <a:spcPts val="0"/>
              </a:spcAft>
              <a:buNone/>
            </a:pPr>
            <a:r>
              <a:rPr lang="en-US" sz="950">
                <a:solidFill>
                  <a:srgbClr val="CCCCCC"/>
                </a:solidFill>
                <a:latin typeface="Courier New"/>
                <a:ea typeface="Courier New"/>
                <a:cs typeface="Courier New"/>
                <a:sym typeface="Courier New"/>
              </a:rPr>
              <a:t> bn1 (TimeDistributed)       (None, 1, 56, 56, 32)     128       </a:t>
            </a:r>
            <a:endParaRPr sz="950">
              <a:solidFill>
                <a:srgbClr val="CCCCCC"/>
              </a:solidFill>
              <a:latin typeface="Courier New"/>
              <a:ea typeface="Courier New"/>
              <a:cs typeface="Courier New"/>
              <a:sym typeface="Courier New"/>
            </a:endParaRPr>
          </a:p>
          <a:p>
            <a:pPr indent="0" lvl="0" marL="0" rtl="0" algn="l">
              <a:spcBef>
                <a:spcPts val="0"/>
              </a:spcBef>
              <a:spcAft>
                <a:spcPts val="0"/>
              </a:spcAft>
              <a:buNone/>
            </a:pPr>
            <a:r>
              <a:rPr lang="en-US" sz="950">
                <a:solidFill>
                  <a:srgbClr val="CCCCCC"/>
                </a:solidFill>
                <a:latin typeface="Courier New"/>
                <a:ea typeface="Courier New"/>
                <a:cs typeface="Courier New"/>
                <a:sym typeface="Courier New"/>
              </a:rPr>
              <a:t>                                                                 </a:t>
            </a:r>
            <a:endParaRPr sz="950">
              <a:solidFill>
                <a:srgbClr val="CCCCCC"/>
              </a:solidFill>
              <a:latin typeface="Courier New"/>
              <a:ea typeface="Courier New"/>
              <a:cs typeface="Courier New"/>
              <a:sym typeface="Courier New"/>
            </a:endParaRPr>
          </a:p>
          <a:p>
            <a:pPr indent="0" lvl="0" marL="0" rtl="0" algn="l">
              <a:spcBef>
                <a:spcPts val="0"/>
              </a:spcBef>
              <a:spcAft>
                <a:spcPts val="0"/>
              </a:spcAft>
              <a:buNone/>
            </a:pPr>
            <a:r>
              <a:rPr lang="en-US" sz="950">
                <a:solidFill>
                  <a:srgbClr val="CCCCCC"/>
                </a:solidFill>
                <a:latin typeface="Courier New"/>
                <a:ea typeface="Courier New"/>
                <a:cs typeface="Courier New"/>
                <a:sym typeface="Courier New"/>
              </a:rPr>
              <a:t> c2 (TimeDistributed)        (None, 1, 56, 56, 64)     51264     </a:t>
            </a:r>
            <a:endParaRPr sz="950">
              <a:solidFill>
                <a:srgbClr val="CCCCCC"/>
              </a:solidFill>
              <a:latin typeface="Courier New"/>
              <a:ea typeface="Courier New"/>
              <a:cs typeface="Courier New"/>
              <a:sym typeface="Courier New"/>
            </a:endParaRPr>
          </a:p>
          <a:p>
            <a:pPr indent="0" lvl="0" marL="0" rtl="0" algn="l">
              <a:spcBef>
                <a:spcPts val="0"/>
              </a:spcBef>
              <a:spcAft>
                <a:spcPts val="0"/>
              </a:spcAft>
              <a:buNone/>
            </a:pPr>
            <a:r>
              <a:rPr lang="en-US" sz="950">
                <a:solidFill>
                  <a:srgbClr val="CCCCCC"/>
                </a:solidFill>
                <a:latin typeface="Courier New"/>
                <a:ea typeface="Courier New"/>
                <a:cs typeface="Courier New"/>
                <a:sym typeface="Courier New"/>
              </a:rPr>
              <a:t>                                                                 </a:t>
            </a:r>
            <a:endParaRPr sz="950">
              <a:solidFill>
                <a:srgbClr val="CCCCCC"/>
              </a:solidFill>
              <a:latin typeface="Courier New"/>
              <a:ea typeface="Courier New"/>
              <a:cs typeface="Courier New"/>
              <a:sym typeface="Courier New"/>
            </a:endParaRPr>
          </a:p>
          <a:p>
            <a:pPr indent="0" lvl="0" marL="0" rtl="0" algn="l">
              <a:spcBef>
                <a:spcPts val="0"/>
              </a:spcBef>
              <a:spcAft>
                <a:spcPts val="0"/>
              </a:spcAft>
              <a:buNone/>
            </a:pPr>
            <a:r>
              <a:rPr lang="en-US" sz="950">
                <a:solidFill>
                  <a:srgbClr val="CCCCCC"/>
                </a:solidFill>
                <a:latin typeface="Courier New"/>
                <a:ea typeface="Courier New"/>
                <a:cs typeface="Courier New"/>
                <a:sym typeface="Courier New"/>
              </a:rPr>
              <a:t> p2 (TimeDistributed)        (None, 1, 28, 28, 64)     0         </a:t>
            </a:r>
            <a:endParaRPr sz="950">
              <a:solidFill>
                <a:srgbClr val="CCCCCC"/>
              </a:solidFill>
              <a:latin typeface="Courier New"/>
              <a:ea typeface="Courier New"/>
              <a:cs typeface="Courier New"/>
              <a:sym typeface="Courier New"/>
            </a:endParaRPr>
          </a:p>
          <a:p>
            <a:pPr indent="0" lvl="0" marL="0" rtl="0" algn="l">
              <a:spcBef>
                <a:spcPts val="0"/>
              </a:spcBef>
              <a:spcAft>
                <a:spcPts val="0"/>
              </a:spcAft>
              <a:buNone/>
            </a:pPr>
            <a:r>
              <a:rPr lang="en-US" sz="950">
                <a:solidFill>
                  <a:srgbClr val="CCCCCC"/>
                </a:solidFill>
                <a:latin typeface="Courier New"/>
                <a:ea typeface="Courier New"/>
                <a:cs typeface="Courier New"/>
                <a:sym typeface="Courier New"/>
              </a:rPr>
              <a:t>                                                                 </a:t>
            </a:r>
            <a:endParaRPr sz="950">
              <a:solidFill>
                <a:srgbClr val="CCCCCC"/>
              </a:solidFill>
              <a:latin typeface="Courier New"/>
              <a:ea typeface="Courier New"/>
              <a:cs typeface="Courier New"/>
              <a:sym typeface="Courier New"/>
            </a:endParaRPr>
          </a:p>
          <a:p>
            <a:pPr indent="0" lvl="0" marL="0" rtl="0" algn="l">
              <a:spcBef>
                <a:spcPts val="0"/>
              </a:spcBef>
              <a:spcAft>
                <a:spcPts val="0"/>
              </a:spcAft>
              <a:buNone/>
            </a:pPr>
            <a:r>
              <a:rPr lang="en-US" sz="950">
                <a:solidFill>
                  <a:srgbClr val="CCCCCC"/>
                </a:solidFill>
                <a:latin typeface="Courier New"/>
                <a:ea typeface="Courier New"/>
                <a:cs typeface="Courier New"/>
                <a:sym typeface="Courier New"/>
              </a:rPr>
              <a:t> bn2 (TimeDistributed)       (None, 1, 28, 28, 64)     256       </a:t>
            </a:r>
            <a:endParaRPr sz="950">
              <a:solidFill>
                <a:srgbClr val="CCCCCC"/>
              </a:solidFill>
              <a:latin typeface="Courier New"/>
              <a:ea typeface="Courier New"/>
              <a:cs typeface="Courier New"/>
              <a:sym typeface="Courier New"/>
            </a:endParaRPr>
          </a:p>
          <a:p>
            <a:pPr indent="0" lvl="0" marL="0" rtl="0" algn="l">
              <a:spcBef>
                <a:spcPts val="0"/>
              </a:spcBef>
              <a:spcAft>
                <a:spcPts val="0"/>
              </a:spcAft>
              <a:buNone/>
            </a:pPr>
            <a:r>
              <a:rPr lang="en-US" sz="950">
                <a:solidFill>
                  <a:srgbClr val="CCCCCC"/>
                </a:solidFill>
                <a:latin typeface="Courier New"/>
                <a:ea typeface="Courier New"/>
                <a:cs typeface="Courier New"/>
                <a:sym typeface="Courier New"/>
              </a:rPr>
              <a:t>                                                                 </a:t>
            </a:r>
            <a:endParaRPr sz="950">
              <a:solidFill>
                <a:srgbClr val="CCCCCC"/>
              </a:solidFill>
              <a:latin typeface="Courier New"/>
              <a:ea typeface="Courier New"/>
              <a:cs typeface="Courier New"/>
              <a:sym typeface="Courier New"/>
            </a:endParaRPr>
          </a:p>
          <a:p>
            <a:pPr indent="0" lvl="0" marL="0" rtl="0" algn="l">
              <a:spcBef>
                <a:spcPts val="0"/>
              </a:spcBef>
              <a:spcAft>
                <a:spcPts val="0"/>
              </a:spcAft>
              <a:buNone/>
            </a:pPr>
            <a:r>
              <a:rPr lang="en-US" sz="950">
                <a:solidFill>
                  <a:srgbClr val="CCCCCC"/>
                </a:solidFill>
                <a:latin typeface="Courier New"/>
                <a:ea typeface="Courier New"/>
                <a:cs typeface="Courier New"/>
                <a:sym typeface="Courier New"/>
              </a:rPr>
              <a:t> c3 (TimeDistributed)        (None, 1, 28, 28, 128)    204928    </a:t>
            </a:r>
            <a:endParaRPr sz="950">
              <a:solidFill>
                <a:srgbClr val="CCCCCC"/>
              </a:solidFill>
              <a:latin typeface="Courier New"/>
              <a:ea typeface="Courier New"/>
              <a:cs typeface="Courier New"/>
              <a:sym typeface="Courier New"/>
            </a:endParaRPr>
          </a:p>
          <a:p>
            <a:pPr indent="0" lvl="0" marL="0" rtl="0" algn="l">
              <a:spcBef>
                <a:spcPts val="0"/>
              </a:spcBef>
              <a:spcAft>
                <a:spcPts val="0"/>
              </a:spcAft>
              <a:buNone/>
            </a:pPr>
            <a:r>
              <a:rPr lang="en-US" sz="950">
                <a:solidFill>
                  <a:srgbClr val="CCCCCC"/>
                </a:solidFill>
                <a:latin typeface="Courier New"/>
                <a:ea typeface="Courier New"/>
                <a:cs typeface="Courier New"/>
                <a:sym typeface="Courier New"/>
              </a:rPr>
              <a:t>                                                                 </a:t>
            </a:r>
            <a:endParaRPr sz="950">
              <a:solidFill>
                <a:srgbClr val="CCCCCC"/>
              </a:solidFill>
              <a:latin typeface="Courier New"/>
              <a:ea typeface="Courier New"/>
              <a:cs typeface="Courier New"/>
              <a:sym typeface="Courier New"/>
            </a:endParaRPr>
          </a:p>
          <a:p>
            <a:pPr indent="0" lvl="0" marL="0" rtl="0" algn="l">
              <a:spcBef>
                <a:spcPts val="0"/>
              </a:spcBef>
              <a:spcAft>
                <a:spcPts val="0"/>
              </a:spcAft>
              <a:buNone/>
            </a:pPr>
            <a:r>
              <a:rPr lang="en-US" sz="950">
                <a:solidFill>
                  <a:srgbClr val="CCCCCC"/>
                </a:solidFill>
                <a:latin typeface="Courier New"/>
                <a:ea typeface="Courier New"/>
                <a:cs typeface="Courier New"/>
                <a:sym typeface="Courier New"/>
              </a:rPr>
              <a:t> p3 (TimeDistributed)        (None, 1, 14, 14, 128)    0         </a:t>
            </a:r>
            <a:endParaRPr sz="950">
              <a:solidFill>
                <a:srgbClr val="CCCCCC"/>
              </a:solidFill>
              <a:latin typeface="Courier New"/>
              <a:ea typeface="Courier New"/>
              <a:cs typeface="Courier New"/>
              <a:sym typeface="Courier New"/>
            </a:endParaRPr>
          </a:p>
          <a:p>
            <a:pPr indent="0" lvl="0" marL="0" rtl="0" algn="l">
              <a:spcBef>
                <a:spcPts val="0"/>
              </a:spcBef>
              <a:spcAft>
                <a:spcPts val="0"/>
              </a:spcAft>
              <a:buNone/>
            </a:pPr>
            <a:r>
              <a:rPr lang="en-US" sz="950">
                <a:solidFill>
                  <a:srgbClr val="CCCCCC"/>
                </a:solidFill>
                <a:latin typeface="Courier New"/>
                <a:ea typeface="Courier New"/>
                <a:cs typeface="Courier New"/>
                <a:sym typeface="Courier New"/>
              </a:rPr>
              <a:t>                                                                 </a:t>
            </a:r>
            <a:endParaRPr sz="950">
              <a:solidFill>
                <a:srgbClr val="CCCCCC"/>
              </a:solidFill>
              <a:latin typeface="Courier New"/>
              <a:ea typeface="Courier New"/>
              <a:cs typeface="Courier New"/>
              <a:sym typeface="Courier New"/>
            </a:endParaRPr>
          </a:p>
          <a:p>
            <a:pPr indent="0" lvl="0" marL="0" rtl="0" algn="l">
              <a:spcBef>
                <a:spcPts val="0"/>
              </a:spcBef>
              <a:spcAft>
                <a:spcPts val="0"/>
              </a:spcAft>
              <a:buNone/>
            </a:pPr>
            <a:r>
              <a:rPr lang="en-US" sz="950">
                <a:solidFill>
                  <a:srgbClr val="CCCCCC"/>
                </a:solidFill>
                <a:latin typeface="Courier New"/>
                <a:ea typeface="Courier New"/>
                <a:cs typeface="Courier New"/>
                <a:sym typeface="Courier New"/>
              </a:rPr>
              <a:t> bn3 (TimeDistributed)       (None, 1, 14, 14, 128)    512       </a:t>
            </a:r>
            <a:endParaRPr sz="950">
              <a:solidFill>
                <a:srgbClr val="CCCCCC"/>
              </a:solidFill>
              <a:latin typeface="Courier New"/>
              <a:ea typeface="Courier New"/>
              <a:cs typeface="Courier New"/>
              <a:sym typeface="Courier New"/>
            </a:endParaRPr>
          </a:p>
          <a:p>
            <a:pPr indent="0" lvl="0" marL="0" rtl="0" algn="l">
              <a:spcBef>
                <a:spcPts val="0"/>
              </a:spcBef>
              <a:spcAft>
                <a:spcPts val="0"/>
              </a:spcAft>
              <a:buNone/>
            </a:pPr>
            <a:r>
              <a:rPr lang="en-US" sz="950">
                <a:solidFill>
                  <a:srgbClr val="CCCCCC"/>
                </a:solidFill>
                <a:latin typeface="Courier New"/>
                <a:ea typeface="Courier New"/>
                <a:cs typeface="Courier New"/>
                <a:sym typeface="Courier New"/>
              </a:rPr>
              <a:t>                                                                 </a:t>
            </a:r>
            <a:endParaRPr sz="950">
              <a:solidFill>
                <a:srgbClr val="CCCCCC"/>
              </a:solidFill>
              <a:latin typeface="Courier New"/>
              <a:ea typeface="Courier New"/>
              <a:cs typeface="Courier New"/>
              <a:sym typeface="Courier New"/>
            </a:endParaRPr>
          </a:p>
          <a:p>
            <a:pPr indent="0" lvl="0" marL="0" rtl="0" algn="l">
              <a:spcBef>
                <a:spcPts val="0"/>
              </a:spcBef>
              <a:spcAft>
                <a:spcPts val="0"/>
              </a:spcAft>
              <a:buNone/>
            </a:pPr>
            <a:r>
              <a:rPr lang="en-US" sz="950">
                <a:solidFill>
                  <a:srgbClr val="CCCCCC"/>
                </a:solidFill>
                <a:latin typeface="Courier New"/>
                <a:ea typeface="Courier New"/>
                <a:cs typeface="Courier New"/>
                <a:sym typeface="Courier New"/>
              </a:rPr>
              <a:t> flat (TimeDistributed)      (None, 1, 25088)          0         </a:t>
            </a:r>
            <a:endParaRPr sz="950">
              <a:solidFill>
                <a:srgbClr val="CCCCCC"/>
              </a:solidFill>
              <a:latin typeface="Courier New"/>
              <a:ea typeface="Courier New"/>
              <a:cs typeface="Courier New"/>
              <a:sym typeface="Courier New"/>
            </a:endParaRPr>
          </a:p>
          <a:p>
            <a:pPr indent="0" lvl="0" marL="0" rtl="0" algn="l">
              <a:spcBef>
                <a:spcPts val="0"/>
              </a:spcBef>
              <a:spcAft>
                <a:spcPts val="0"/>
              </a:spcAft>
              <a:buNone/>
            </a:pPr>
            <a:r>
              <a:rPr lang="en-US" sz="950">
                <a:solidFill>
                  <a:srgbClr val="CCCCCC"/>
                </a:solidFill>
                <a:latin typeface="Courier New"/>
                <a:ea typeface="Courier New"/>
                <a:cs typeface="Courier New"/>
                <a:sym typeface="Courier New"/>
              </a:rPr>
              <a:t>                                                                 </a:t>
            </a:r>
            <a:endParaRPr sz="950">
              <a:solidFill>
                <a:srgbClr val="CCCCCC"/>
              </a:solidFill>
              <a:latin typeface="Courier New"/>
              <a:ea typeface="Courier New"/>
              <a:cs typeface="Courier New"/>
              <a:sym typeface="Courier New"/>
            </a:endParaRPr>
          </a:p>
          <a:p>
            <a:pPr indent="0" lvl="0" marL="0" rtl="0" algn="l">
              <a:spcBef>
                <a:spcPts val="0"/>
              </a:spcBef>
              <a:spcAft>
                <a:spcPts val="0"/>
              </a:spcAft>
              <a:buNone/>
            </a:pPr>
            <a:r>
              <a:rPr lang="en-US" sz="950">
                <a:solidFill>
                  <a:srgbClr val="CCCCCC"/>
                </a:solidFill>
                <a:latin typeface="Courier New"/>
                <a:ea typeface="Courier New"/>
                <a:cs typeface="Courier New"/>
                <a:sym typeface="Courier New"/>
              </a:rPr>
              <a:t> lstm (LSTM)                 (None, 256)               25953280  </a:t>
            </a:r>
            <a:endParaRPr sz="950">
              <a:solidFill>
                <a:srgbClr val="CCCCCC"/>
              </a:solidFill>
              <a:latin typeface="Courier New"/>
              <a:ea typeface="Courier New"/>
              <a:cs typeface="Courier New"/>
              <a:sym typeface="Courier New"/>
            </a:endParaRPr>
          </a:p>
          <a:p>
            <a:pPr indent="0" lvl="0" marL="0" rtl="0" algn="l">
              <a:spcBef>
                <a:spcPts val="0"/>
              </a:spcBef>
              <a:spcAft>
                <a:spcPts val="0"/>
              </a:spcAft>
              <a:buNone/>
            </a:pPr>
            <a:r>
              <a:rPr lang="en-US" sz="950">
                <a:solidFill>
                  <a:srgbClr val="CCCCCC"/>
                </a:solidFill>
                <a:latin typeface="Courier New"/>
                <a:ea typeface="Courier New"/>
                <a:cs typeface="Courier New"/>
                <a:sym typeface="Courier New"/>
              </a:rPr>
              <a:t>                                                                 </a:t>
            </a:r>
            <a:endParaRPr sz="950">
              <a:solidFill>
                <a:srgbClr val="CCCCCC"/>
              </a:solidFill>
              <a:latin typeface="Courier New"/>
              <a:ea typeface="Courier New"/>
              <a:cs typeface="Courier New"/>
              <a:sym typeface="Courier New"/>
            </a:endParaRPr>
          </a:p>
          <a:p>
            <a:pPr indent="0" lvl="0" marL="0" rtl="0" algn="l">
              <a:spcBef>
                <a:spcPts val="0"/>
              </a:spcBef>
              <a:spcAft>
                <a:spcPts val="0"/>
              </a:spcAft>
              <a:buNone/>
            </a:pPr>
            <a:r>
              <a:rPr lang="en-US" sz="950">
                <a:solidFill>
                  <a:srgbClr val="CCCCCC"/>
                </a:solidFill>
                <a:latin typeface="Courier New"/>
                <a:ea typeface="Courier New"/>
                <a:cs typeface="Courier New"/>
                <a:sym typeface="Courier New"/>
              </a:rPr>
              <a:t> fc_2 (Dense)                (None, 128)               32896     </a:t>
            </a:r>
            <a:endParaRPr sz="950">
              <a:solidFill>
                <a:srgbClr val="CCCCCC"/>
              </a:solidFill>
              <a:latin typeface="Courier New"/>
              <a:ea typeface="Courier New"/>
              <a:cs typeface="Courier New"/>
              <a:sym typeface="Courier New"/>
            </a:endParaRPr>
          </a:p>
          <a:p>
            <a:pPr indent="0" lvl="0" marL="0" rtl="0" algn="l">
              <a:spcBef>
                <a:spcPts val="0"/>
              </a:spcBef>
              <a:spcAft>
                <a:spcPts val="0"/>
              </a:spcAft>
              <a:buNone/>
            </a:pPr>
            <a:r>
              <a:rPr lang="en-US" sz="950">
                <a:solidFill>
                  <a:srgbClr val="CCCCCC"/>
                </a:solidFill>
                <a:latin typeface="Courier New"/>
                <a:ea typeface="Courier New"/>
                <a:cs typeface="Courier New"/>
                <a:sym typeface="Courier New"/>
              </a:rPr>
              <a:t>                                                                 </a:t>
            </a:r>
            <a:endParaRPr sz="950">
              <a:solidFill>
                <a:srgbClr val="CCCCCC"/>
              </a:solidFill>
              <a:latin typeface="Courier New"/>
              <a:ea typeface="Courier New"/>
              <a:cs typeface="Courier New"/>
              <a:sym typeface="Courier New"/>
            </a:endParaRPr>
          </a:p>
          <a:p>
            <a:pPr indent="0" lvl="0" marL="0" rtl="0" algn="l">
              <a:spcBef>
                <a:spcPts val="0"/>
              </a:spcBef>
              <a:spcAft>
                <a:spcPts val="0"/>
              </a:spcAft>
              <a:buNone/>
            </a:pPr>
            <a:r>
              <a:rPr lang="en-US" sz="950">
                <a:solidFill>
                  <a:srgbClr val="CCCCCC"/>
                </a:solidFill>
                <a:latin typeface="Courier New"/>
                <a:ea typeface="Courier New"/>
                <a:cs typeface="Courier New"/>
                <a:sym typeface="Courier New"/>
              </a:rPr>
              <a:t> batch_normalization_12 (Ba  (None, 128)               512       </a:t>
            </a:r>
            <a:endParaRPr sz="950">
              <a:solidFill>
                <a:srgbClr val="CCCCCC"/>
              </a:solidFill>
              <a:latin typeface="Courier New"/>
              <a:ea typeface="Courier New"/>
              <a:cs typeface="Courier New"/>
              <a:sym typeface="Courier New"/>
            </a:endParaRPr>
          </a:p>
          <a:p>
            <a:pPr indent="0" lvl="0" marL="0" rtl="0" algn="l">
              <a:spcBef>
                <a:spcPts val="0"/>
              </a:spcBef>
              <a:spcAft>
                <a:spcPts val="0"/>
              </a:spcAft>
              <a:buNone/>
            </a:pPr>
            <a:r>
              <a:rPr lang="en-US" sz="950">
                <a:solidFill>
                  <a:srgbClr val="CCCCCC"/>
                </a:solidFill>
                <a:latin typeface="Courier New"/>
                <a:ea typeface="Courier New"/>
                <a:cs typeface="Courier New"/>
                <a:sym typeface="Courier New"/>
              </a:rPr>
              <a:t> tchNormalization)                                               </a:t>
            </a:r>
            <a:endParaRPr sz="950">
              <a:solidFill>
                <a:srgbClr val="CCCCCC"/>
              </a:solidFill>
              <a:latin typeface="Courier New"/>
              <a:ea typeface="Courier New"/>
              <a:cs typeface="Courier New"/>
              <a:sym typeface="Courier New"/>
            </a:endParaRPr>
          </a:p>
          <a:p>
            <a:pPr indent="0" lvl="0" marL="0" rtl="0" algn="l">
              <a:spcBef>
                <a:spcPts val="0"/>
              </a:spcBef>
              <a:spcAft>
                <a:spcPts val="0"/>
              </a:spcAft>
              <a:buNone/>
            </a:pPr>
            <a:r>
              <a:rPr lang="en-US" sz="950">
                <a:solidFill>
                  <a:srgbClr val="CCCCCC"/>
                </a:solidFill>
                <a:latin typeface="Courier New"/>
                <a:ea typeface="Courier New"/>
                <a:cs typeface="Courier New"/>
                <a:sym typeface="Courier New"/>
              </a:rPr>
              <a:t>                                                                 </a:t>
            </a:r>
            <a:endParaRPr sz="950">
              <a:solidFill>
                <a:srgbClr val="CCCCCC"/>
              </a:solidFill>
              <a:latin typeface="Courier New"/>
              <a:ea typeface="Courier New"/>
              <a:cs typeface="Courier New"/>
              <a:sym typeface="Courier New"/>
            </a:endParaRPr>
          </a:p>
          <a:p>
            <a:pPr indent="0" lvl="0" marL="0" rtl="0" algn="l">
              <a:spcBef>
                <a:spcPts val="0"/>
              </a:spcBef>
              <a:spcAft>
                <a:spcPts val="0"/>
              </a:spcAft>
              <a:buNone/>
            </a:pPr>
            <a:r>
              <a:rPr lang="en-US" sz="950">
                <a:solidFill>
                  <a:srgbClr val="CCCCCC"/>
                </a:solidFill>
                <a:latin typeface="Courier New"/>
                <a:ea typeface="Courier New"/>
                <a:cs typeface="Courier New"/>
                <a:sym typeface="Courier New"/>
              </a:rPr>
              <a:t> dense (Dense)               (None, 10)                1290      </a:t>
            </a:r>
            <a:endParaRPr sz="950">
              <a:solidFill>
                <a:srgbClr val="CCCCCC"/>
              </a:solidFill>
              <a:latin typeface="Courier New"/>
              <a:ea typeface="Courier New"/>
              <a:cs typeface="Courier New"/>
              <a:sym typeface="Courier New"/>
            </a:endParaRPr>
          </a:p>
          <a:p>
            <a:pPr indent="0" lvl="0" marL="0" rtl="0" algn="l">
              <a:spcBef>
                <a:spcPts val="0"/>
              </a:spcBef>
              <a:spcAft>
                <a:spcPts val="0"/>
              </a:spcAft>
              <a:buNone/>
            </a:pPr>
            <a:r>
              <a:rPr lang="en-US" sz="950">
                <a:solidFill>
                  <a:srgbClr val="CCCCCC"/>
                </a:solidFill>
                <a:latin typeface="Courier New"/>
                <a:ea typeface="Courier New"/>
                <a:cs typeface="Courier New"/>
                <a:sym typeface="Courier New"/>
              </a:rPr>
              <a:t>                                                                 </a:t>
            </a:r>
            <a:endParaRPr sz="950">
              <a:solidFill>
                <a:srgbClr val="CCCCCC"/>
              </a:solidFill>
              <a:latin typeface="Courier New"/>
              <a:ea typeface="Courier New"/>
              <a:cs typeface="Courier New"/>
              <a:sym typeface="Courier New"/>
            </a:endParaRPr>
          </a:p>
          <a:p>
            <a:pPr indent="0" lvl="0" marL="0" rtl="0" algn="l">
              <a:spcBef>
                <a:spcPts val="0"/>
              </a:spcBef>
              <a:spcAft>
                <a:spcPts val="0"/>
              </a:spcAft>
              <a:buNone/>
            </a:pPr>
            <a:r>
              <a:rPr lang="en-US" sz="950">
                <a:solidFill>
                  <a:srgbClr val="CCCCCC"/>
                </a:solidFill>
                <a:latin typeface="Courier New"/>
                <a:ea typeface="Courier New"/>
                <a:cs typeface="Courier New"/>
                <a:sym typeface="Courier New"/>
              </a:rPr>
              <a:t>=================================================================</a:t>
            </a:r>
            <a:endParaRPr sz="950">
              <a:solidFill>
                <a:srgbClr val="CCCCCC"/>
              </a:solidFill>
              <a:latin typeface="Courier New"/>
              <a:ea typeface="Courier New"/>
              <a:cs typeface="Courier New"/>
              <a:sym typeface="Courier New"/>
            </a:endParaRPr>
          </a:p>
          <a:p>
            <a:pPr indent="0" lvl="0" marL="0" rtl="0" algn="l">
              <a:spcBef>
                <a:spcPts val="0"/>
              </a:spcBef>
              <a:spcAft>
                <a:spcPts val="0"/>
              </a:spcAft>
              <a:buNone/>
            </a:pPr>
            <a:r>
              <a:rPr lang="en-US" sz="950">
                <a:solidFill>
                  <a:srgbClr val="CCCCCC"/>
                </a:solidFill>
                <a:latin typeface="Courier New"/>
                <a:ea typeface="Courier New"/>
                <a:cs typeface="Courier New"/>
                <a:sym typeface="Courier New"/>
              </a:rPr>
              <a:t>Total params: 26245962 (100.12 MB)</a:t>
            </a:r>
            <a:endParaRPr sz="950">
              <a:solidFill>
                <a:srgbClr val="CCCCCC"/>
              </a:solidFill>
              <a:latin typeface="Courier New"/>
              <a:ea typeface="Courier New"/>
              <a:cs typeface="Courier New"/>
              <a:sym typeface="Courier New"/>
            </a:endParaRPr>
          </a:p>
          <a:p>
            <a:pPr indent="0" lvl="0" marL="0" rtl="0" algn="l">
              <a:spcBef>
                <a:spcPts val="0"/>
              </a:spcBef>
              <a:spcAft>
                <a:spcPts val="0"/>
              </a:spcAft>
              <a:buNone/>
            </a:pPr>
            <a:r>
              <a:rPr lang="en-US" sz="950">
                <a:solidFill>
                  <a:srgbClr val="CCCCCC"/>
                </a:solidFill>
                <a:latin typeface="Courier New"/>
                <a:ea typeface="Courier New"/>
                <a:cs typeface="Courier New"/>
                <a:sym typeface="Courier New"/>
              </a:rPr>
              <a:t>Trainable params: 26245258 (100.12 MB)</a:t>
            </a:r>
            <a:endParaRPr sz="950">
              <a:solidFill>
                <a:srgbClr val="CCCCCC"/>
              </a:solidFill>
              <a:latin typeface="Courier New"/>
              <a:ea typeface="Courier New"/>
              <a:cs typeface="Courier New"/>
              <a:sym typeface="Courier New"/>
            </a:endParaRPr>
          </a:p>
          <a:p>
            <a:pPr indent="0" lvl="0" marL="0" rtl="0" algn="l">
              <a:spcBef>
                <a:spcPts val="0"/>
              </a:spcBef>
              <a:spcAft>
                <a:spcPts val="0"/>
              </a:spcAft>
              <a:buNone/>
            </a:pPr>
            <a:r>
              <a:rPr lang="en-US" sz="950">
                <a:solidFill>
                  <a:srgbClr val="CCCCCC"/>
                </a:solidFill>
                <a:latin typeface="Courier New"/>
                <a:ea typeface="Courier New"/>
                <a:cs typeface="Courier New"/>
                <a:sym typeface="Courier New"/>
              </a:rPr>
              <a:t>Non-trainable params: 704 (2.75 KB)</a:t>
            </a:r>
            <a:endParaRPr sz="950">
              <a:solidFill>
                <a:srgbClr val="CCCCCC"/>
              </a:solidFill>
              <a:latin typeface="Courier New"/>
              <a:ea typeface="Courier New"/>
              <a:cs typeface="Courier New"/>
              <a:sym typeface="Courier New"/>
            </a:endParaRPr>
          </a:p>
          <a:p>
            <a:pPr indent="0" lvl="0" marL="0" rtl="0" algn="l">
              <a:spcBef>
                <a:spcPts val="0"/>
              </a:spcBef>
              <a:spcAft>
                <a:spcPts val="0"/>
              </a:spcAft>
              <a:buNone/>
            </a:pPr>
            <a:r>
              <a:rPr lang="en-US" sz="950">
                <a:solidFill>
                  <a:srgbClr val="CCCCCC"/>
                </a:solidFill>
                <a:latin typeface="Courier New"/>
                <a:ea typeface="Courier New"/>
                <a:cs typeface="Courier New"/>
                <a:sym typeface="Courier New"/>
              </a:rPr>
              <a:t>_________________________________________________________________</a:t>
            </a:r>
            <a:endParaRPr sz="1300"/>
          </a:p>
        </p:txBody>
      </p:sp>
      <p:pic>
        <p:nvPicPr>
          <p:cNvPr id="244" name="Google Shape;244;g263b4a271cb_2_74"/>
          <p:cNvPicPr preferRelativeResize="0"/>
          <p:nvPr/>
        </p:nvPicPr>
        <p:blipFill>
          <a:blip r:embed="rId3">
            <a:alphaModFix/>
          </a:blip>
          <a:stretch>
            <a:fillRect/>
          </a:stretch>
        </p:blipFill>
        <p:spPr>
          <a:xfrm>
            <a:off x="1763363" y="1254550"/>
            <a:ext cx="3005475" cy="5232625"/>
          </a:xfrm>
          <a:prstGeom prst="rect">
            <a:avLst/>
          </a:prstGeom>
          <a:noFill/>
          <a:ln>
            <a:noFill/>
          </a:ln>
        </p:spPr>
      </p:pic>
      <p:sp>
        <p:nvSpPr>
          <p:cNvPr id="245" name="Google Shape;245;g263b4a271cb_2_74"/>
          <p:cNvSpPr txBox="1"/>
          <p:nvPr>
            <p:ph type="title"/>
          </p:nvPr>
        </p:nvSpPr>
        <p:spPr>
          <a:xfrm>
            <a:off x="838200" y="231475"/>
            <a:ext cx="48558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Model Summaries - LSTM</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g263b4a271cb_3_3"/>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Classification Schema</a:t>
            </a:r>
            <a:endParaRPr/>
          </a:p>
        </p:txBody>
      </p:sp>
      <p:sp>
        <p:nvSpPr>
          <p:cNvPr id="79" name="Google Shape;79;g263b4a271cb_3_3"/>
          <p:cNvSpPr txBox="1"/>
          <p:nvPr>
            <p:ph idx="1" type="body"/>
          </p:nvPr>
        </p:nvSpPr>
        <p:spPr>
          <a:xfrm>
            <a:off x="721900" y="1825625"/>
            <a:ext cx="5835600" cy="4351200"/>
          </a:xfrm>
          <a:prstGeom prst="rect">
            <a:avLst/>
          </a:prstGeom>
          <a:noFill/>
          <a:ln>
            <a:noFill/>
          </a:ln>
        </p:spPr>
        <p:txBody>
          <a:bodyPr anchorCtr="0" anchor="t" bIns="45700" lIns="91425" spcFirstLastPara="1" rIns="91425" wrap="square" tIns="45700">
            <a:normAutofit lnSpcReduction="10000"/>
          </a:bodyPr>
          <a:lstStyle/>
          <a:p>
            <a:pPr indent="-342900" lvl="0" marL="457200" rtl="0" algn="l">
              <a:spcBef>
                <a:spcPts val="0"/>
              </a:spcBef>
              <a:spcAft>
                <a:spcPts val="0"/>
              </a:spcAft>
              <a:buClr>
                <a:srgbClr val="FFFFFF"/>
              </a:buClr>
              <a:buSzPts val="1800"/>
              <a:buAutoNum type="arabicPeriod"/>
            </a:pPr>
            <a:r>
              <a:rPr lang="en-US">
                <a:solidFill>
                  <a:srgbClr val="FFFFFF"/>
                </a:solidFill>
              </a:rPr>
              <a:t>Superclass</a:t>
            </a:r>
            <a:endParaRPr>
              <a:solidFill>
                <a:srgbClr val="FFFFFF"/>
              </a:solidFill>
            </a:endParaRPr>
          </a:p>
          <a:p>
            <a:pPr indent="-349250" lvl="1" marL="914400" rtl="0" algn="l">
              <a:spcBef>
                <a:spcPts val="0"/>
              </a:spcBef>
              <a:spcAft>
                <a:spcPts val="0"/>
              </a:spcAft>
              <a:buClr>
                <a:srgbClr val="FFFFFF"/>
              </a:buClr>
              <a:buSzPts val="1900"/>
              <a:buChar char="•"/>
            </a:pPr>
            <a:r>
              <a:rPr lang="en-US">
                <a:solidFill>
                  <a:srgbClr val="FFFFFF"/>
                </a:solidFill>
              </a:rPr>
              <a:t>Stars</a:t>
            </a:r>
            <a:endParaRPr>
              <a:solidFill>
                <a:srgbClr val="FFFFFF"/>
              </a:solidFill>
            </a:endParaRPr>
          </a:p>
          <a:p>
            <a:pPr indent="-342900" lvl="1" marL="914400" rtl="0" algn="l">
              <a:spcBef>
                <a:spcPts val="0"/>
              </a:spcBef>
              <a:spcAft>
                <a:spcPts val="0"/>
              </a:spcAft>
              <a:buClr>
                <a:srgbClr val="FFFFFF"/>
              </a:buClr>
              <a:buSzPts val="1800"/>
              <a:buChar char="•"/>
            </a:pPr>
            <a:r>
              <a:rPr lang="en-US">
                <a:solidFill>
                  <a:srgbClr val="FFFFFF"/>
                </a:solidFill>
              </a:rPr>
              <a:t>Galaxies</a:t>
            </a:r>
            <a:endParaRPr>
              <a:solidFill>
                <a:srgbClr val="FFFFFF"/>
              </a:solidFill>
            </a:endParaRPr>
          </a:p>
          <a:p>
            <a:pPr indent="-342900" lvl="1" marL="914400" rtl="0" algn="l">
              <a:spcBef>
                <a:spcPts val="0"/>
              </a:spcBef>
              <a:spcAft>
                <a:spcPts val="0"/>
              </a:spcAft>
              <a:buClr>
                <a:srgbClr val="FFFFFF"/>
              </a:buClr>
              <a:buSzPts val="1800"/>
              <a:buChar char="•"/>
            </a:pPr>
            <a:r>
              <a:rPr lang="en-US">
                <a:solidFill>
                  <a:srgbClr val="FFFFFF"/>
                </a:solidFill>
              </a:rPr>
              <a:t>Quasars</a:t>
            </a:r>
            <a:endParaRPr>
              <a:solidFill>
                <a:srgbClr val="FFFFFF"/>
              </a:solidFill>
            </a:endParaRPr>
          </a:p>
          <a:p>
            <a:pPr indent="0" lvl="0" marL="0" rtl="0" algn="l">
              <a:spcBef>
                <a:spcPts val="0"/>
              </a:spcBef>
              <a:spcAft>
                <a:spcPts val="0"/>
              </a:spcAft>
              <a:buNone/>
            </a:pPr>
            <a:r>
              <a:t/>
            </a:r>
            <a:endParaRPr>
              <a:solidFill>
                <a:srgbClr val="FFFFFF"/>
              </a:solidFill>
            </a:endParaRPr>
          </a:p>
          <a:p>
            <a:pPr indent="0" lvl="0" marL="0" rtl="0" algn="l">
              <a:spcBef>
                <a:spcPts val="0"/>
              </a:spcBef>
              <a:spcAft>
                <a:spcPts val="0"/>
              </a:spcAft>
              <a:buNone/>
            </a:pPr>
            <a:r>
              <a:t/>
            </a:r>
            <a:endParaRPr>
              <a:solidFill>
                <a:srgbClr val="FFFFFF"/>
              </a:solidFill>
            </a:endParaRPr>
          </a:p>
          <a:p>
            <a:pPr indent="-342900" lvl="0" marL="457200" rtl="0" algn="l">
              <a:spcBef>
                <a:spcPts val="0"/>
              </a:spcBef>
              <a:spcAft>
                <a:spcPts val="0"/>
              </a:spcAft>
              <a:buClr>
                <a:srgbClr val="FFFFFF"/>
              </a:buClr>
              <a:buSzPts val="1800"/>
              <a:buAutoNum type="arabicPeriod"/>
            </a:pPr>
            <a:r>
              <a:rPr lang="en-US">
                <a:solidFill>
                  <a:srgbClr val="FFFFFF"/>
                </a:solidFill>
              </a:rPr>
              <a:t>Stars</a:t>
            </a:r>
            <a:endParaRPr>
              <a:solidFill>
                <a:srgbClr val="FFFFFF"/>
              </a:solidFill>
            </a:endParaRPr>
          </a:p>
          <a:p>
            <a:pPr indent="-349250" lvl="1" marL="914400" rtl="0" algn="l">
              <a:spcBef>
                <a:spcPts val="0"/>
              </a:spcBef>
              <a:spcAft>
                <a:spcPts val="0"/>
              </a:spcAft>
              <a:buClr>
                <a:srgbClr val="FFFFFF"/>
              </a:buClr>
              <a:buSzPts val="1900"/>
              <a:buChar char="•"/>
            </a:pPr>
            <a:r>
              <a:rPr lang="en-US">
                <a:solidFill>
                  <a:srgbClr val="FFFFFF"/>
                </a:solidFill>
              </a:rPr>
              <a:t>Subclassified according to MK system</a:t>
            </a:r>
            <a:br>
              <a:rPr lang="en-US">
                <a:solidFill>
                  <a:srgbClr val="FFFFFF"/>
                </a:solidFill>
              </a:rPr>
            </a:br>
            <a:r>
              <a:rPr lang="en-US">
                <a:solidFill>
                  <a:srgbClr val="FFFFFF"/>
                </a:solidFill>
              </a:rPr>
              <a:t>(based on spectroscopic color)</a:t>
            </a:r>
            <a:endParaRPr sz="1900">
              <a:solidFill>
                <a:srgbClr val="FFFFFF"/>
              </a:solidFill>
            </a:endParaRPr>
          </a:p>
          <a:p>
            <a:pPr indent="0" lvl="0" marL="0" rtl="0" algn="l">
              <a:spcBef>
                <a:spcPts val="0"/>
              </a:spcBef>
              <a:spcAft>
                <a:spcPts val="0"/>
              </a:spcAft>
              <a:buNone/>
            </a:pPr>
            <a:r>
              <a:t/>
            </a:r>
            <a:endParaRPr sz="1900">
              <a:solidFill>
                <a:srgbClr val="FFFFFF"/>
              </a:solidFill>
            </a:endParaRPr>
          </a:p>
          <a:p>
            <a:pPr indent="0" lvl="0" marL="0" rtl="0" algn="l">
              <a:spcBef>
                <a:spcPts val="0"/>
              </a:spcBef>
              <a:spcAft>
                <a:spcPts val="0"/>
              </a:spcAft>
              <a:buNone/>
            </a:pPr>
            <a:r>
              <a:t/>
            </a:r>
            <a:endParaRPr sz="1900">
              <a:solidFill>
                <a:srgbClr val="FFFFFF"/>
              </a:solidFill>
            </a:endParaRPr>
          </a:p>
          <a:p>
            <a:pPr indent="-342900" lvl="0" marL="457200" rtl="0" algn="l">
              <a:spcBef>
                <a:spcPts val="0"/>
              </a:spcBef>
              <a:spcAft>
                <a:spcPts val="0"/>
              </a:spcAft>
              <a:buClr>
                <a:srgbClr val="FFFFFF"/>
              </a:buClr>
              <a:buSzPts val="1800"/>
              <a:buAutoNum type="arabicPeriod"/>
            </a:pPr>
            <a:r>
              <a:rPr lang="en-US">
                <a:solidFill>
                  <a:srgbClr val="FFFFFF"/>
                </a:solidFill>
              </a:rPr>
              <a:t>Galaxies</a:t>
            </a:r>
            <a:endParaRPr>
              <a:solidFill>
                <a:srgbClr val="FFFFFF"/>
              </a:solidFill>
            </a:endParaRPr>
          </a:p>
          <a:p>
            <a:pPr indent="-349250" lvl="1" marL="914400" rtl="0" algn="l">
              <a:spcBef>
                <a:spcPts val="0"/>
              </a:spcBef>
              <a:spcAft>
                <a:spcPts val="0"/>
              </a:spcAft>
              <a:buClr>
                <a:srgbClr val="FFFFFF"/>
              </a:buClr>
              <a:buSzPts val="1900"/>
              <a:buChar char="•"/>
            </a:pPr>
            <a:r>
              <a:rPr lang="en-US">
                <a:solidFill>
                  <a:srgbClr val="FFFFFF"/>
                </a:solidFill>
              </a:rPr>
              <a:t>Subclassified according to Hubble system</a:t>
            </a:r>
            <a:br>
              <a:rPr lang="en-US">
                <a:solidFill>
                  <a:srgbClr val="FFFFFF"/>
                </a:solidFill>
              </a:rPr>
            </a:br>
            <a:r>
              <a:rPr lang="en-US">
                <a:solidFill>
                  <a:srgbClr val="FFFFFF"/>
                </a:solidFill>
              </a:rPr>
              <a:t>(based on geometric morphology)</a:t>
            </a:r>
            <a:endParaRPr sz="2400">
              <a:solidFill>
                <a:schemeClr val="dk1"/>
              </a:solidFill>
            </a:endParaRPr>
          </a:p>
        </p:txBody>
      </p:sp>
      <p:pic>
        <p:nvPicPr>
          <p:cNvPr id="80" name="Google Shape;80;g263b4a271cb_3_3"/>
          <p:cNvPicPr preferRelativeResize="0"/>
          <p:nvPr/>
        </p:nvPicPr>
        <p:blipFill>
          <a:blip r:embed="rId3">
            <a:alphaModFix/>
          </a:blip>
          <a:stretch>
            <a:fillRect/>
          </a:stretch>
        </p:blipFill>
        <p:spPr>
          <a:xfrm>
            <a:off x="6814475" y="795201"/>
            <a:ext cx="4366225" cy="1663896"/>
          </a:xfrm>
          <a:prstGeom prst="rect">
            <a:avLst/>
          </a:prstGeom>
          <a:noFill/>
          <a:ln>
            <a:noFill/>
          </a:ln>
        </p:spPr>
      </p:pic>
      <p:pic>
        <p:nvPicPr>
          <p:cNvPr id="81" name="Google Shape;81;g263b4a271cb_3_3"/>
          <p:cNvPicPr preferRelativeResize="0"/>
          <p:nvPr/>
        </p:nvPicPr>
        <p:blipFill>
          <a:blip r:embed="rId4">
            <a:alphaModFix/>
          </a:blip>
          <a:stretch>
            <a:fillRect/>
          </a:stretch>
        </p:blipFill>
        <p:spPr>
          <a:xfrm>
            <a:off x="6814475" y="3005425"/>
            <a:ext cx="4692026" cy="3492050"/>
          </a:xfrm>
          <a:prstGeom prst="rect">
            <a:avLst/>
          </a:prstGeom>
          <a:noFill/>
          <a:ln>
            <a:noFill/>
          </a:ln>
        </p:spPr>
      </p:pic>
      <p:sp>
        <p:nvSpPr>
          <p:cNvPr id="82" name="Google Shape;82;g263b4a271cb_3_3"/>
          <p:cNvSpPr/>
          <p:nvPr/>
        </p:nvSpPr>
        <p:spPr>
          <a:xfrm rot="-1226316">
            <a:off x="1860311" y="2836269"/>
            <a:ext cx="5087579" cy="176861"/>
          </a:xfrm>
          <a:prstGeom prst="rightArrow">
            <a:avLst>
              <a:gd fmla="val 50000" name="adj1"/>
              <a:gd fmla="val 108326"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verage"/>
              <a:ea typeface="Average"/>
              <a:cs typeface="Average"/>
              <a:sym typeface="Average"/>
            </a:endParaRPr>
          </a:p>
        </p:txBody>
      </p:sp>
      <p:sp>
        <p:nvSpPr>
          <p:cNvPr id="83" name="Google Shape;83;g263b4a271cb_3_3"/>
          <p:cNvSpPr/>
          <p:nvPr/>
        </p:nvSpPr>
        <p:spPr>
          <a:xfrm rot="-583509">
            <a:off x="2448384" y="4683441"/>
            <a:ext cx="4386639" cy="178148"/>
          </a:xfrm>
          <a:prstGeom prst="rightArrow">
            <a:avLst>
              <a:gd fmla="val 50000" name="adj1"/>
              <a:gd fmla="val 107394"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verage"/>
              <a:ea typeface="Average"/>
              <a:cs typeface="Average"/>
              <a:sym typeface="Average"/>
            </a:endParaRPr>
          </a:p>
        </p:txBody>
      </p:sp>
      <p:pic>
        <p:nvPicPr>
          <p:cNvPr id="84" name="Google Shape;84;g263b4a271cb_3_3"/>
          <p:cNvPicPr preferRelativeResize="0"/>
          <p:nvPr/>
        </p:nvPicPr>
        <p:blipFill rotWithShape="1">
          <a:blip r:embed="rId5">
            <a:alphaModFix/>
          </a:blip>
          <a:srcRect b="8790" l="1383" r="1886" t="8509"/>
          <a:stretch/>
        </p:blipFill>
        <p:spPr>
          <a:xfrm>
            <a:off x="6814475" y="437425"/>
            <a:ext cx="4692027" cy="226064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g263b4a271cb_3_11"/>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Datasets</a:t>
            </a:r>
            <a:endParaRPr/>
          </a:p>
        </p:txBody>
      </p:sp>
      <p:sp>
        <p:nvSpPr>
          <p:cNvPr id="90" name="Google Shape;90;g263b4a271cb_3_11"/>
          <p:cNvSpPr txBox="1"/>
          <p:nvPr>
            <p:ph idx="1" type="body"/>
          </p:nvPr>
        </p:nvSpPr>
        <p:spPr>
          <a:xfrm>
            <a:off x="732175" y="2725350"/>
            <a:ext cx="5259600" cy="3276600"/>
          </a:xfrm>
          <a:prstGeom prst="rect">
            <a:avLst/>
          </a:prstGeom>
          <a:noFill/>
          <a:ln>
            <a:noFill/>
          </a:ln>
        </p:spPr>
        <p:txBody>
          <a:bodyPr anchorCtr="0" anchor="t" bIns="45700" lIns="91425" spcFirstLastPara="1" rIns="91425" wrap="square" tIns="45700">
            <a:normAutofit lnSpcReduction="10000"/>
          </a:bodyPr>
          <a:lstStyle/>
          <a:p>
            <a:pPr indent="-342900" lvl="0" marL="457200" rtl="0" algn="l">
              <a:spcBef>
                <a:spcPts val="0"/>
              </a:spcBef>
              <a:spcAft>
                <a:spcPts val="0"/>
              </a:spcAft>
              <a:buClr>
                <a:srgbClr val="FFFFFF"/>
              </a:buClr>
              <a:buSzPts val="1800"/>
              <a:buChar char="•"/>
            </a:pPr>
            <a:r>
              <a:rPr lang="en-US">
                <a:solidFill>
                  <a:srgbClr val="FFFFFF"/>
                </a:solidFill>
              </a:rPr>
              <a:t>SDSS</a:t>
            </a:r>
            <a:endParaRPr>
              <a:solidFill>
                <a:srgbClr val="FFFFFF"/>
              </a:solidFill>
            </a:endParaRPr>
          </a:p>
          <a:p>
            <a:pPr indent="-349250" lvl="1" marL="914400" rtl="0" algn="l">
              <a:spcBef>
                <a:spcPts val="0"/>
              </a:spcBef>
              <a:spcAft>
                <a:spcPts val="0"/>
              </a:spcAft>
              <a:buClr>
                <a:srgbClr val="FFFFFF"/>
              </a:buClr>
              <a:buSzPts val="1900"/>
              <a:buChar char="•"/>
            </a:pPr>
            <a:r>
              <a:rPr lang="en-US">
                <a:solidFill>
                  <a:srgbClr val="FFFFFF"/>
                </a:solidFill>
              </a:rPr>
              <a:t>Data coming from many sensors</a:t>
            </a:r>
            <a:endParaRPr>
              <a:solidFill>
                <a:srgbClr val="FFFFFF"/>
              </a:solidFill>
            </a:endParaRPr>
          </a:p>
          <a:p>
            <a:pPr indent="-349250" lvl="1" marL="914400" rtl="0" algn="l">
              <a:spcBef>
                <a:spcPts val="0"/>
              </a:spcBef>
              <a:spcAft>
                <a:spcPts val="0"/>
              </a:spcAft>
              <a:buClr>
                <a:srgbClr val="FFFFFF"/>
              </a:buClr>
              <a:buSzPts val="1900"/>
              <a:buChar char="•"/>
            </a:pPr>
            <a:r>
              <a:rPr lang="en-US">
                <a:solidFill>
                  <a:srgbClr val="FFFFFF"/>
                </a:solidFill>
              </a:rPr>
              <a:t>Included ~2 million unique objects</a:t>
            </a:r>
            <a:endParaRPr>
              <a:solidFill>
                <a:srgbClr val="FFFFFF"/>
              </a:solidFill>
            </a:endParaRPr>
          </a:p>
          <a:p>
            <a:pPr indent="-342900" lvl="1" marL="914400" rtl="0" algn="l">
              <a:spcBef>
                <a:spcPts val="0"/>
              </a:spcBef>
              <a:spcAft>
                <a:spcPts val="0"/>
              </a:spcAft>
              <a:buClr>
                <a:srgbClr val="FFFFFF"/>
              </a:buClr>
              <a:buSzPts val="1800"/>
              <a:buChar char="•"/>
            </a:pPr>
            <a:r>
              <a:rPr lang="en-US">
                <a:solidFill>
                  <a:srgbClr val="FFFFFF"/>
                </a:solidFill>
              </a:rPr>
              <a:t>Tabular (0-d shape)</a:t>
            </a:r>
            <a:endParaRPr>
              <a:solidFill>
                <a:srgbClr val="FFFFFF"/>
              </a:solidFill>
            </a:endParaRPr>
          </a:p>
          <a:p>
            <a:pPr indent="-342900" lvl="1" marL="914400" rtl="0" algn="l">
              <a:spcBef>
                <a:spcPts val="0"/>
              </a:spcBef>
              <a:spcAft>
                <a:spcPts val="0"/>
              </a:spcAft>
              <a:buClr>
                <a:srgbClr val="FFFFFF"/>
              </a:buClr>
              <a:buSzPts val="1800"/>
              <a:buChar char="•"/>
            </a:pPr>
            <a:r>
              <a:rPr lang="en-US">
                <a:solidFill>
                  <a:srgbClr val="FFFFFF"/>
                </a:solidFill>
              </a:rPr>
              <a:t>Labels:</a:t>
            </a:r>
            <a:endParaRPr>
              <a:solidFill>
                <a:srgbClr val="FFFFFF"/>
              </a:solidFill>
            </a:endParaRPr>
          </a:p>
          <a:p>
            <a:pPr indent="-342900" lvl="2" marL="1371600" rtl="0" algn="l">
              <a:spcBef>
                <a:spcPts val="0"/>
              </a:spcBef>
              <a:spcAft>
                <a:spcPts val="0"/>
              </a:spcAft>
              <a:buClr>
                <a:srgbClr val="FFFFFF"/>
              </a:buClr>
              <a:buSzPts val="1800"/>
              <a:buChar char="•"/>
            </a:pPr>
            <a:r>
              <a:rPr lang="en-US">
                <a:solidFill>
                  <a:srgbClr val="FFFFFF"/>
                </a:solidFill>
              </a:rPr>
              <a:t>Superclass</a:t>
            </a:r>
            <a:endParaRPr>
              <a:solidFill>
                <a:srgbClr val="FFFFFF"/>
              </a:solidFill>
            </a:endParaRPr>
          </a:p>
          <a:p>
            <a:pPr indent="-342900" lvl="2" marL="1371600" rtl="0" algn="l">
              <a:spcBef>
                <a:spcPts val="0"/>
              </a:spcBef>
              <a:spcAft>
                <a:spcPts val="0"/>
              </a:spcAft>
              <a:buClr>
                <a:srgbClr val="FFFFFF"/>
              </a:buClr>
              <a:buSzPts val="1800"/>
              <a:buChar char="•"/>
            </a:pPr>
            <a:r>
              <a:rPr lang="en-US">
                <a:solidFill>
                  <a:srgbClr val="FFFFFF"/>
                </a:solidFill>
              </a:rPr>
              <a:t>Stellar subclass</a:t>
            </a:r>
            <a:endParaRPr>
              <a:solidFill>
                <a:srgbClr val="FFFFFF"/>
              </a:solidFill>
            </a:endParaRPr>
          </a:p>
          <a:p>
            <a:pPr indent="-342900" lvl="2" marL="1371600" rtl="0" algn="l">
              <a:spcBef>
                <a:spcPts val="0"/>
              </a:spcBef>
              <a:spcAft>
                <a:spcPts val="0"/>
              </a:spcAft>
              <a:buClr>
                <a:srgbClr val="FFFFFF"/>
              </a:buClr>
              <a:buSzPts val="1800"/>
              <a:buChar char="•"/>
            </a:pPr>
            <a:r>
              <a:rPr lang="en-US">
                <a:solidFill>
                  <a:srgbClr val="FFFFFF"/>
                </a:solidFill>
              </a:rPr>
              <a:t>Galaxy subclass</a:t>
            </a:r>
            <a:endParaRPr>
              <a:solidFill>
                <a:srgbClr val="FFFFFF"/>
              </a:solidFill>
            </a:endParaRPr>
          </a:p>
          <a:p>
            <a:pPr indent="-342900" lvl="1" marL="914400" rtl="0" algn="l">
              <a:spcBef>
                <a:spcPts val="0"/>
              </a:spcBef>
              <a:spcAft>
                <a:spcPts val="0"/>
              </a:spcAft>
              <a:buClr>
                <a:srgbClr val="FFFFFF"/>
              </a:buClr>
              <a:buSzPts val="1800"/>
              <a:buChar char="•"/>
            </a:pPr>
            <a:r>
              <a:rPr lang="en-US">
                <a:solidFill>
                  <a:srgbClr val="FFFFFF"/>
                </a:solidFill>
              </a:rPr>
              <a:t>Features</a:t>
            </a:r>
            <a:endParaRPr>
              <a:solidFill>
                <a:srgbClr val="FFFFFF"/>
              </a:solidFill>
            </a:endParaRPr>
          </a:p>
          <a:p>
            <a:pPr indent="-342900" lvl="2" marL="1371600" rtl="0" algn="l">
              <a:spcBef>
                <a:spcPts val="0"/>
              </a:spcBef>
              <a:spcAft>
                <a:spcPts val="0"/>
              </a:spcAft>
              <a:buClr>
                <a:srgbClr val="FFFFFF"/>
              </a:buClr>
              <a:buSzPts val="1800"/>
              <a:buChar char="•"/>
            </a:pPr>
            <a:r>
              <a:rPr lang="en-US">
                <a:solidFill>
                  <a:srgbClr val="FFFFFF"/>
                </a:solidFill>
              </a:rPr>
              <a:t>Photometric (eg. 5 color channels)</a:t>
            </a:r>
            <a:endParaRPr>
              <a:solidFill>
                <a:srgbClr val="FFFFFF"/>
              </a:solidFill>
            </a:endParaRPr>
          </a:p>
          <a:p>
            <a:pPr indent="-342900" lvl="2" marL="1371600" rtl="0" algn="l">
              <a:spcBef>
                <a:spcPts val="0"/>
              </a:spcBef>
              <a:spcAft>
                <a:spcPts val="0"/>
              </a:spcAft>
              <a:buClr>
                <a:srgbClr val="FFFFFF"/>
              </a:buClr>
              <a:buSzPts val="1800"/>
              <a:buChar char="•"/>
            </a:pPr>
            <a:r>
              <a:rPr lang="en-US">
                <a:solidFill>
                  <a:srgbClr val="FFFFFF"/>
                </a:solidFill>
              </a:rPr>
              <a:t>Spectroscopic (eg. redshift)</a:t>
            </a:r>
            <a:endParaRPr>
              <a:solidFill>
                <a:srgbClr val="FFFFFF"/>
              </a:solidFill>
            </a:endParaRPr>
          </a:p>
        </p:txBody>
      </p:sp>
      <p:sp>
        <p:nvSpPr>
          <p:cNvPr id="91" name="Google Shape;91;g263b4a271cb_3_11"/>
          <p:cNvSpPr txBox="1"/>
          <p:nvPr>
            <p:ph idx="1" type="body"/>
          </p:nvPr>
        </p:nvSpPr>
        <p:spPr>
          <a:xfrm>
            <a:off x="6248950" y="2725350"/>
            <a:ext cx="5200800" cy="3276600"/>
          </a:xfrm>
          <a:prstGeom prst="rect">
            <a:avLst/>
          </a:prstGeom>
          <a:noFill/>
          <a:ln>
            <a:noFill/>
          </a:ln>
        </p:spPr>
        <p:txBody>
          <a:bodyPr anchorCtr="0" anchor="t" bIns="45700" lIns="91425" spcFirstLastPara="1" rIns="91425" wrap="square" tIns="45700">
            <a:normAutofit/>
          </a:bodyPr>
          <a:lstStyle/>
          <a:p>
            <a:pPr indent="-342900" lvl="0" marL="457200" rtl="0" algn="l">
              <a:spcBef>
                <a:spcPts val="0"/>
              </a:spcBef>
              <a:spcAft>
                <a:spcPts val="0"/>
              </a:spcAft>
              <a:buClr>
                <a:srgbClr val="FFFFFF"/>
              </a:buClr>
              <a:buSzPts val="1800"/>
              <a:buChar char="•"/>
            </a:pPr>
            <a:r>
              <a:rPr lang="en-US">
                <a:solidFill>
                  <a:srgbClr val="FFFFFF"/>
                </a:solidFill>
              </a:rPr>
              <a:t>GZ2</a:t>
            </a:r>
            <a:endParaRPr>
              <a:solidFill>
                <a:srgbClr val="FFFFFF"/>
              </a:solidFill>
            </a:endParaRPr>
          </a:p>
          <a:p>
            <a:pPr indent="-349250" lvl="1" marL="914400" rtl="0" algn="l">
              <a:spcBef>
                <a:spcPts val="0"/>
              </a:spcBef>
              <a:spcAft>
                <a:spcPts val="0"/>
              </a:spcAft>
              <a:buClr>
                <a:srgbClr val="FFFFFF"/>
              </a:buClr>
              <a:buSzPts val="1900"/>
              <a:buChar char="•"/>
            </a:pPr>
            <a:r>
              <a:rPr lang="en-US">
                <a:solidFill>
                  <a:srgbClr val="FFFFFF"/>
                </a:solidFill>
              </a:rPr>
              <a:t>Labeling citizen-science project</a:t>
            </a:r>
            <a:endParaRPr>
              <a:solidFill>
                <a:srgbClr val="FFFFFF"/>
              </a:solidFill>
            </a:endParaRPr>
          </a:p>
          <a:p>
            <a:pPr indent="-349250" lvl="1" marL="914400" rtl="0" algn="l">
              <a:spcBef>
                <a:spcPts val="0"/>
              </a:spcBef>
              <a:spcAft>
                <a:spcPts val="0"/>
              </a:spcAft>
              <a:buClr>
                <a:srgbClr val="FFFFFF"/>
              </a:buClr>
              <a:buSzPts val="1900"/>
              <a:buChar char="•"/>
            </a:pPr>
            <a:r>
              <a:rPr lang="en-US">
                <a:solidFill>
                  <a:srgbClr val="FFFFFF"/>
                </a:solidFill>
              </a:rPr>
              <a:t>Included ~few hundred thousand unique objects</a:t>
            </a:r>
            <a:endParaRPr>
              <a:solidFill>
                <a:srgbClr val="FFFFFF"/>
              </a:solidFill>
            </a:endParaRPr>
          </a:p>
          <a:p>
            <a:pPr indent="-342900" lvl="1" marL="914400" rtl="0" algn="l">
              <a:spcBef>
                <a:spcPts val="0"/>
              </a:spcBef>
              <a:spcAft>
                <a:spcPts val="0"/>
              </a:spcAft>
              <a:buClr>
                <a:srgbClr val="FFFFFF"/>
              </a:buClr>
              <a:buSzPts val="1800"/>
              <a:buChar char="•"/>
            </a:pPr>
            <a:r>
              <a:rPr lang="en-US">
                <a:solidFill>
                  <a:srgbClr val="FFFFFF"/>
                </a:solidFill>
              </a:rPr>
              <a:t>Images (3-d shape, 424x424 pixels)</a:t>
            </a:r>
            <a:endParaRPr>
              <a:solidFill>
                <a:srgbClr val="FFFFFF"/>
              </a:solidFill>
            </a:endParaRPr>
          </a:p>
          <a:p>
            <a:pPr indent="-342900" lvl="1" marL="914400" rtl="0" algn="l">
              <a:spcBef>
                <a:spcPts val="0"/>
              </a:spcBef>
              <a:spcAft>
                <a:spcPts val="0"/>
              </a:spcAft>
              <a:buClr>
                <a:srgbClr val="FFFFFF"/>
              </a:buClr>
              <a:buSzPts val="1800"/>
              <a:buChar char="•"/>
            </a:pPr>
            <a:r>
              <a:rPr lang="en-US">
                <a:solidFill>
                  <a:srgbClr val="FFFFFF"/>
                </a:solidFill>
              </a:rPr>
              <a:t>Labels:</a:t>
            </a:r>
            <a:endParaRPr>
              <a:solidFill>
                <a:srgbClr val="FFFFFF"/>
              </a:solidFill>
            </a:endParaRPr>
          </a:p>
          <a:p>
            <a:pPr indent="-342900" lvl="2" marL="1371600" rtl="0" algn="l">
              <a:spcBef>
                <a:spcPts val="0"/>
              </a:spcBef>
              <a:spcAft>
                <a:spcPts val="0"/>
              </a:spcAft>
              <a:buClr>
                <a:srgbClr val="FFFFFF"/>
              </a:buClr>
              <a:buSzPts val="1800"/>
              <a:buChar char="•"/>
            </a:pPr>
            <a:r>
              <a:rPr lang="en-US">
                <a:solidFill>
                  <a:srgbClr val="FFFFFF"/>
                </a:solidFill>
              </a:rPr>
              <a:t>Galaxy subclass</a:t>
            </a:r>
            <a:endParaRPr>
              <a:solidFill>
                <a:srgbClr val="FFFFFF"/>
              </a:solidFill>
            </a:endParaRPr>
          </a:p>
          <a:p>
            <a:pPr indent="-342900" lvl="1" marL="914400" rtl="0" algn="l">
              <a:spcBef>
                <a:spcPts val="0"/>
              </a:spcBef>
              <a:spcAft>
                <a:spcPts val="0"/>
              </a:spcAft>
              <a:buClr>
                <a:srgbClr val="FFFFFF"/>
              </a:buClr>
              <a:buSzPts val="1800"/>
              <a:buChar char="•"/>
            </a:pPr>
            <a:r>
              <a:rPr lang="en-US">
                <a:solidFill>
                  <a:srgbClr val="FFFFFF"/>
                </a:solidFill>
              </a:rPr>
              <a:t>Features:</a:t>
            </a:r>
            <a:endParaRPr>
              <a:solidFill>
                <a:srgbClr val="FFFFFF"/>
              </a:solidFill>
            </a:endParaRPr>
          </a:p>
          <a:p>
            <a:pPr indent="-342900" lvl="2" marL="1371600" rtl="0" algn="l">
              <a:spcBef>
                <a:spcPts val="0"/>
              </a:spcBef>
              <a:spcAft>
                <a:spcPts val="0"/>
              </a:spcAft>
              <a:buClr>
                <a:srgbClr val="FFFFFF"/>
              </a:buClr>
              <a:buSzPts val="1800"/>
              <a:buChar char="•"/>
            </a:pPr>
            <a:r>
              <a:rPr lang="en-US">
                <a:solidFill>
                  <a:srgbClr val="FFFFFF"/>
                </a:solidFill>
              </a:rPr>
              <a:t>Photometric (3 color channels)</a:t>
            </a:r>
            <a:endParaRPr>
              <a:solidFill>
                <a:srgbClr val="FFFFFF"/>
              </a:solidFill>
            </a:endParaRPr>
          </a:p>
          <a:p>
            <a:pPr indent="-342900" lvl="2" marL="1371600" rtl="0" algn="l">
              <a:spcBef>
                <a:spcPts val="0"/>
              </a:spcBef>
              <a:spcAft>
                <a:spcPts val="0"/>
              </a:spcAft>
              <a:buClr>
                <a:srgbClr val="FFFFFF"/>
              </a:buClr>
              <a:buSzPts val="1800"/>
              <a:buChar char="•"/>
            </a:pPr>
            <a:r>
              <a:rPr lang="en-US">
                <a:solidFill>
                  <a:srgbClr val="FFFFFF"/>
                </a:solidFill>
              </a:rPr>
              <a:t>Geometric</a:t>
            </a:r>
            <a:endParaRPr>
              <a:solidFill>
                <a:srgbClr val="FFFFFF"/>
              </a:solidFill>
            </a:endParaRPr>
          </a:p>
        </p:txBody>
      </p:sp>
      <p:sp>
        <p:nvSpPr>
          <p:cNvPr id="92" name="Google Shape;92;g263b4a271cb_3_11"/>
          <p:cNvSpPr txBox="1"/>
          <p:nvPr>
            <p:ph idx="1" type="body"/>
          </p:nvPr>
        </p:nvSpPr>
        <p:spPr>
          <a:xfrm>
            <a:off x="838200" y="1690825"/>
            <a:ext cx="10515600" cy="849300"/>
          </a:xfrm>
          <a:prstGeom prst="rect">
            <a:avLst/>
          </a:prstGeom>
          <a:noFill/>
          <a:ln>
            <a:noFill/>
          </a:ln>
        </p:spPr>
        <p:txBody>
          <a:bodyPr anchorCtr="0" anchor="t" bIns="45700" lIns="91425" spcFirstLastPara="1" rIns="91425" wrap="square" tIns="45700">
            <a:normAutofit/>
          </a:bodyPr>
          <a:lstStyle/>
          <a:p>
            <a:pPr indent="-342900" lvl="0" marL="457200" rtl="0" algn="l">
              <a:spcBef>
                <a:spcPts val="0"/>
              </a:spcBef>
              <a:spcAft>
                <a:spcPts val="0"/>
              </a:spcAft>
              <a:buClr>
                <a:srgbClr val="FFFFFF"/>
              </a:buClr>
              <a:buSzPts val="1800"/>
              <a:buChar char="•"/>
            </a:pPr>
            <a:r>
              <a:rPr lang="en-US">
                <a:solidFill>
                  <a:srgbClr val="FFFFFF"/>
                </a:solidFill>
              </a:rPr>
              <a:t>Provenance ensured by directly accessing/querying from original repositories</a:t>
            </a:r>
            <a:endParaRPr>
              <a:solidFill>
                <a:srgbClr val="FFFFFF"/>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6"/>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Modeling Block Diagram</a:t>
            </a:r>
            <a:endParaRPr/>
          </a:p>
        </p:txBody>
      </p:sp>
      <p:pic>
        <p:nvPicPr>
          <p:cNvPr id="98" name="Google Shape;98;p6"/>
          <p:cNvPicPr preferRelativeResize="0"/>
          <p:nvPr/>
        </p:nvPicPr>
        <p:blipFill>
          <a:blip r:embed="rId3">
            <a:alphaModFix/>
          </a:blip>
          <a:stretch>
            <a:fillRect/>
          </a:stretch>
        </p:blipFill>
        <p:spPr>
          <a:xfrm>
            <a:off x="152400" y="2090375"/>
            <a:ext cx="11830050" cy="27813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g263b4a271cb_3_40"/>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Tabular preprocessing</a:t>
            </a:r>
            <a:endParaRPr/>
          </a:p>
        </p:txBody>
      </p:sp>
      <p:sp>
        <p:nvSpPr>
          <p:cNvPr id="104" name="Google Shape;104;g263b4a271cb_3_40"/>
          <p:cNvSpPr txBox="1"/>
          <p:nvPr>
            <p:ph idx="1" type="body"/>
          </p:nvPr>
        </p:nvSpPr>
        <p:spPr>
          <a:xfrm>
            <a:off x="732175" y="1851925"/>
            <a:ext cx="4489200" cy="4149900"/>
          </a:xfrm>
          <a:prstGeom prst="rect">
            <a:avLst/>
          </a:prstGeom>
          <a:noFill/>
          <a:ln>
            <a:noFill/>
          </a:ln>
        </p:spPr>
        <p:txBody>
          <a:bodyPr anchorCtr="0" anchor="t" bIns="45700" lIns="91425" spcFirstLastPara="1" rIns="91425" wrap="square" tIns="45700">
            <a:normAutofit/>
          </a:bodyPr>
          <a:lstStyle/>
          <a:p>
            <a:pPr indent="-342900" lvl="0" marL="457200" rtl="0" algn="l">
              <a:spcBef>
                <a:spcPts val="0"/>
              </a:spcBef>
              <a:spcAft>
                <a:spcPts val="0"/>
              </a:spcAft>
              <a:buClr>
                <a:srgbClr val="FFFFFF"/>
              </a:buClr>
              <a:buSzPts val="1800"/>
              <a:buChar char="•"/>
            </a:pPr>
            <a:r>
              <a:rPr lang="en-US">
                <a:solidFill>
                  <a:srgbClr val="FFFFFF"/>
                </a:solidFill>
              </a:rPr>
              <a:t>Label engineering</a:t>
            </a:r>
            <a:endParaRPr>
              <a:solidFill>
                <a:srgbClr val="FFFFFF"/>
              </a:solidFill>
            </a:endParaRPr>
          </a:p>
          <a:p>
            <a:pPr indent="-342900" lvl="1" marL="914400" rtl="0" algn="l">
              <a:spcBef>
                <a:spcPts val="0"/>
              </a:spcBef>
              <a:spcAft>
                <a:spcPts val="0"/>
              </a:spcAft>
              <a:buClr>
                <a:srgbClr val="FFFFFF"/>
              </a:buClr>
              <a:buSzPts val="1800"/>
              <a:buChar char="•"/>
            </a:pPr>
            <a:r>
              <a:rPr lang="en-US">
                <a:solidFill>
                  <a:srgbClr val="FFFFFF"/>
                </a:solidFill>
              </a:rPr>
              <a:t>Stars:   171 → 10</a:t>
            </a:r>
            <a:endParaRPr>
              <a:solidFill>
                <a:srgbClr val="FFFFFF"/>
              </a:solidFill>
            </a:endParaRPr>
          </a:p>
          <a:p>
            <a:pPr indent="-342900" lvl="1" marL="914400" rtl="0" algn="l">
              <a:spcBef>
                <a:spcPts val="0"/>
              </a:spcBef>
              <a:spcAft>
                <a:spcPts val="0"/>
              </a:spcAft>
              <a:buClr>
                <a:srgbClr val="FFFFFF"/>
              </a:buClr>
              <a:buSzPts val="1800"/>
              <a:buChar char="•"/>
            </a:pPr>
            <a:r>
              <a:rPr lang="en-US">
                <a:solidFill>
                  <a:srgbClr val="FFFFFF"/>
                </a:solidFill>
              </a:rPr>
              <a:t>Galaxies:   818 → 14</a:t>
            </a:r>
            <a:endParaRPr>
              <a:solidFill>
                <a:srgbClr val="FFFFFF"/>
              </a:solidFill>
            </a:endParaRPr>
          </a:p>
          <a:p>
            <a:pPr indent="0" lvl="0" marL="914400" rtl="0" algn="l">
              <a:spcBef>
                <a:spcPts val="0"/>
              </a:spcBef>
              <a:spcAft>
                <a:spcPts val="0"/>
              </a:spcAft>
              <a:buNone/>
            </a:pPr>
            <a:r>
              <a:t/>
            </a:r>
            <a:endParaRPr>
              <a:solidFill>
                <a:srgbClr val="FFFFFF"/>
              </a:solidFill>
            </a:endParaRPr>
          </a:p>
          <a:p>
            <a:pPr indent="-342900" lvl="0" marL="457200" rtl="0" algn="l">
              <a:spcBef>
                <a:spcPts val="0"/>
              </a:spcBef>
              <a:spcAft>
                <a:spcPts val="0"/>
              </a:spcAft>
              <a:buClr>
                <a:srgbClr val="FFFFFF"/>
              </a:buClr>
              <a:buSzPts val="1800"/>
              <a:buChar char="•"/>
            </a:pPr>
            <a:r>
              <a:rPr lang="en-US">
                <a:solidFill>
                  <a:srgbClr val="FFFFFF"/>
                </a:solidFill>
              </a:rPr>
              <a:t>Feature engineering</a:t>
            </a:r>
            <a:endParaRPr>
              <a:solidFill>
                <a:srgbClr val="FFFFFF"/>
              </a:solidFill>
            </a:endParaRPr>
          </a:p>
          <a:p>
            <a:pPr indent="-342900" lvl="1" marL="914400" rtl="0" algn="l">
              <a:spcBef>
                <a:spcPts val="0"/>
              </a:spcBef>
              <a:spcAft>
                <a:spcPts val="0"/>
              </a:spcAft>
              <a:buClr>
                <a:srgbClr val="FFFFFF"/>
              </a:buClr>
              <a:buSzPts val="1800"/>
              <a:buChar char="•"/>
            </a:pPr>
            <a:r>
              <a:rPr lang="en-US">
                <a:solidFill>
                  <a:srgbClr val="FFFFFF"/>
                </a:solidFill>
              </a:rPr>
              <a:t>Derived features</a:t>
            </a:r>
            <a:endParaRPr>
              <a:solidFill>
                <a:srgbClr val="FFFFFF"/>
              </a:solidFill>
            </a:endParaRPr>
          </a:p>
          <a:p>
            <a:pPr indent="-342900" lvl="1" marL="914400" rtl="0" algn="l">
              <a:spcBef>
                <a:spcPts val="0"/>
              </a:spcBef>
              <a:spcAft>
                <a:spcPts val="0"/>
              </a:spcAft>
              <a:buClr>
                <a:srgbClr val="FFFFFF"/>
              </a:buClr>
              <a:buSzPts val="1800"/>
              <a:buChar char="•"/>
            </a:pPr>
            <a:r>
              <a:rPr lang="en-US">
                <a:solidFill>
                  <a:srgbClr val="FFFFFF"/>
                </a:solidFill>
              </a:rPr>
              <a:t>Transformations</a:t>
            </a:r>
            <a:endParaRPr>
              <a:solidFill>
                <a:srgbClr val="FFFFFF"/>
              </a:solidFill>
            </a:endParaRPr>
          </a:p>
          <a:p>
            <a:pPr indent="-342900" lvl="1" marL="914400" rtl="0" algn="l">
              <a:spcBef>
                <a:spcPts val="0"/>
              </a:spcBef>
              <a:spcAft>
                <a:spcPts val="0"/>
              </a:spcAft>
              <a:buClr>
                <a:srgbClr val="FFFFFF"/>
              </a:buClr>
              <a:buSzPts val="1800"/>
              <a:buChar char="•"/>
            </a:pPr>
            <a:r>
              <a:rPr lang="en-US">
                <a:solidFill>
                  <a:srgbClr val="FFFFFF"/>
                </a:solidFill>
              </a:rPr>
              <a:t>2 feature-sets (n=5, n=8)</a:t>
            </a:r>
            <a:endParaRPr>
              <a:solidFill>
                <a:srgbClr val="FFFFFF"/>
              </a:solidFill>
            </a:endParaRPr>
          </a:p>
          <a:p>
            <a:pPr indent="0" lvl="0" marL="914400" rtl="0" algn="l">
              <a:spcBef>
                <a:spcPts val="0"/>
              </a:spcBef>
              <a:spcAft>
                <a:spcPts val="0"/>
              </a:spcAft>
              <a:buNone/>
            </a:pPr>
            <a:r>
              <a:t/>
            </a:r>
            <a:endParaRPr>
              <a:solidFill>
                <a:srgbClr val="FFFFFF"/>
              </a:solidFill>
            </a:endParaRPr>
          </a:p>
          <a:p>
            <a:pPr indent="-342900" lvl="0" marL="457200" rtl="0" algn="l">
              <a:spcBef>
                <a:spcPts val="0"/>
              </a:spcBef>
              <a:spcAft>
                <a:spcPts val="0"/>
              </a:spcAft>
              <a:buClr>
                <a:srgbClr val="FFFFFF"/>
              </a:buClr>
              <a:buSzPts val="1800"/>
              <a:buChar char="•"/>
            </a:pPr>
            <a:r>
              <a:rPr lang="en-US">
                <a:solidFill>
                  <a:srgbClr val="FFFFFF"/>
                </a:solidFill>
              </a:rPr>
              <a:t>Filtering</a:t>
            </a:r>
            <a:endParaRPr>
              <a:solidFill>
                <a:srgbClr val="FFFFFF"/>
              </a:solidFill>
            </a:endParaRPr>
          </a:p>
          <a:p>
            <a:pPr indent="-342900" lvl="1" marL="914400" rtl="0" algn="l">
              <a:spcBef>
                <a:spcPts val="0"/>
              </a:spcBef>
              <a:spcAft>
                <a:spcPts val="0"/>
              </a:spcAft>
              <a:buClr>
                <a:srgbClr val="FFFFFF"/>
              </a:buClr>
              <a:buSzPts val="1800"/>
              <a:buChar char="•"/>
            </a:pPr>
            <a:r>
              <a:rPr lang="en-US">
                <a:solidFill>
                  <a:srgbClr val="FFFFFF"/>
                </a:solidFill>
              </a:rPr>
              <a:t>Brightness (p_r &lt; 17 maggies)</a:t>
            </a:r>
            <a:endParaRPr>
              <a:solidFill>
                <a:srgbClr val="FFFFFF"/>
              </a:solidFill>
            </a:endParaRPr>
          </a:p>
          <a:p>
            <a:pPr indent="-342900" lvl="1" marL="914400" rtl="0" algn="l">
              <a:spcBef>
                <a:spcPts val="0"/>
              </a:spcBef>
              <a:spcAft>
                <a:spcPts val="0"/>
              </a:spcAft>
              <a:buClr>
                <a:srgbClr val="FFFFFF"/>
              </a:buClr>
              <a:buSzPts val="1800"/>
              <a:buChar char="•"/>
            </a:pPr>
            <a:r>
              <a:rPr lang="en-US">
                <a:solidFill>
                  <a:srgbClr val="FFFFFF"/>
                </a:solidFill>
              </a:rPr>
              <a:t>Angular size (R_r &gt; 17 arcsec)</a:t>
            </a:r>
            <a:endParaRPr>
              <a:solidFill>
                <a:srgbClr val="FFFFFF"/>
              </a:solidFill>
            </a:endParaRPr>
          </a:p>
        </p:txBody>
      </p:sp>
      <p:pic>
        <p:nvPicPr>
          <p:cNvPr id="105" name="Google Shape;105;g263b4a271cb_3_40"/>
          <p:cNvPicPr preferRelativeResize="0"/>
          <p:nvPr/>
        </p:nvPicPr>
        <p:blipFill>
          <a:blip r:embed="rId3">
            <a:alphaModFix/>
          </a:blip>
          <a:stretch>
            <a:fillRect/>
          </a:stretch>
        </p:blipFill>
        <p:spPr>
          <a:xfrm>
            <a:off x="5221375" y="1606299"/>
            <a:ext cx="3712525" cy="4268099"/>
          </a:xfrm>
          <a:prstGeom prst="rect">
            <a:avLst/>
          </a:prstGeom>
          <a:noFill/>
          <a:ln>
            <a:noFill/>
          </a:ln>
        </p:spPr>
      </p:pic>
      <p:pic>
        <p:nvPicPr>
          <p:cNvPr id="106" name="Google Shape;106;g263b4a271cb_3_40"/>
          <p:cNvPicPr preferRelativeResize="0"/>
          <p:nvPr/>
        </p:nvPicPr>
        <p:blipFill>
          <a:blip r:embed="rId4">
            <a:alphaModFix/>
          </a:blip>
          <a:stretch>
            <a:fillRect/>
          </a:stretch>
        </p:blipFill>
        <p:spPr>
          <a:xfrm>
            <a:off x="9339997" y="1606300"/>
            <a:ext cx="2529577" cy="1872756"/>
          </a:xfrm>
          <a:prstGeom prst="rect">
            <a:avLst/>
          </a:prstGeom>
          <a:noFill/>
          <a:ln>
            <a:noFill/>
          </a:ln>
        </p:spPr>
      </p:pic>
      <p:pic>
        <p:nvPicPr>
          <p:cNvPr id="107" name="Google Shape;107;g263b4a271cb_3_40"/>
          <p:cNvPicPr preferRelativeResize="0"/>
          <p:nvPr/>
        </p:nvPicPr>
        <p:blipFill>
          <a:blip r:embed="rId5">
            <a:alphaModFix/>
          </a:blip>
          <a:stretch>
            <a:fillRect/>
          </a:stretch>
        </p:blipFill>
        <p:spPr>
          <a:xfrm>
            <a:off x="9387247" y="4037131"/>
            <a:ext cx="2529578" cy="1837272"/>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g263b4a271cb_0_53"/>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Image Preprocessing</a:t>
            </a:r>
            <a:endParaRPr/>
          </a:p>
        </p:txBody>
      </p:sp>
      <p:sp>
        <p:nvSpPr>
          <p:cNvPr id="113" name="Google Shape;113;g263b4a271cb_0_53"/>
          <p:cNvSpPr txBox="1"/>
          <p:nvPr>
            <p:ph idx="1" type="body"/>
          </p:nvPr>
        </p:nvSpPr>
        <p:spPr>
          <a:xfrm>
            <a:off x="838200" y="1825625"/>
            <a:ext cx="10515600" cy="2472300"/>
          </a:xfrm>
          <a:prstGeom prst="rect">
            <a:avLst/>
          </a:prstGeom>
        </p:spPr>
        <p:txBody>
          <a:bodyPr anchorCtr="0" anchor="t" bIns="45700" lIns="91425" spcFirstLastPara="1" rIns="91425" wrap="square" tIns="45700">
            <a:normAutofit/>
          </a:bodyPr>
          <a:lstStyle/>
          <a:p>
            <a:pPr indent="-342900" lvl="0" marL="457200" rtl="0" algn="l">
              <a:spcBef>
                <a:spcPts val="1000"/>
              </a:spcBef>
              <a:spcAft>
                <a:spcPts val="0"/>
              </a:spcAft>
              <a:buSzPts val="1800"/>
              <a:buChar char="-"/>
            </a:pPr>
            <a:r>
              <a:rPr lang="en-US">
                <a:solidFill>
                  <a:schemeClr val="dk1"/>
                </a:solidFill>
              </a:rPr>
              <a:t>Images loaded, and resized from 424x424 to 224x224 to maintain consistency and for ResNet requirements</a:t>
            </a:r>
            <a:endParaRPr>
              <a:solidFill>
                <a:schemeClr val="dk1"/>
              </a:solidFill>
            </a:endParaRPr>
          </a:p>
          <a:p>
            <a:pPr indent="-342900" lvl="0" marL="457200" rtl="0" algn="l">
              <a:spcBef>
                <a:spcPts val="0"/>
              </a:spcBef>
              <a:spcAft>
                <a:spcPts val="0"/>
              </a:spcAft>
              <a:buSzPts val="1800"/>
              <a:buChar char="-"/>
            </a:pPr>
            <a:r>
              <a:rPr lang="en-US">
                <a:solidFill>
                  <a:schemeClr val="dk1"/>
                </a:solidFill>
              </a:rPr>
              <a:t>Adjustments were made to the brightness and contrast of the images</a:t>
            </a:r>
            <a:endParaRPr>
              <a:solidFill>
                <a:schemeClr val="dk1"/>
              </a:solidFill>
            </a:endParaRPr>
          </a:p>
          <a:p>
            <a:pPr indent="-342900" lvl="0" marL="457200" rtl="0" algn="l">
              <a:spcBef>
                <a:spcPts val="0"/>
              </a:spcBef>
              <a:spcAft>
                <a:spcPts val="0"/>
              </a:spcAft>
              <a:buSzPts val="1800"/>
              <a:buChar char="-"/>
            </a:pPr>
            <a:r>
              <a:rPr lang="en-US">
                <a:solidFill>
                  <a:schemeClr val="dk1"/>
                </a:solidFill>
              </a:rPr>
              <a:t>Randomly shuffled, split </a:t>
            </a:r>
            <a:r>
              <a:rPr lang="en-US">
                <a:solidFill>
                  <a:schemeClr val="dk1"/>
                </a:solidFill>
              </a:rPr>
              <a:t>into</a:t>
            </a:r>
            <a:r>
              <a:rPr lang="en-US">
                <a:solidFill>
                  <a:schemeClr val="dk1"/>
                </a:solidFill>
              </a:rPr>
              <a:t> training, validation, and test sets (60-20-20)</a:t>
            </a:r>
            <a:endParaRPr>
              <a:solidFill>
                <a:schemeClr val="dk1"/>
              </a:solidFill>
            </a:endParaRPr>
          </a:p>
          <a:p>
            <a:pPr indent="-342900" lvl="0" marL="457200" rtl="0" algn="l">
              <a:spcBef>
                <a:spcPts val="0"/>
              </a:spcBef>
              <a:spcAft>
                <a:spcPts val="0"/>
              </a:spcAft>
              <a:buSzPts val="1800"/>
              <a:buChar char="-"/>
            </a:pPr>
            <a:r>
              <a:rPr lang="en-US">
                <a:solidFill>
                  <a:schemeClr val="dk1"/>
                </a:solidFill>
              </a:rPr>
              <a:t>Scaled RGB values from 0-255 to [0,1]</a:t>
            </a:r>
            <a:endParaRPr>
              <a:solidFill>
                <a:schemeClr val="dk1"/>
              </a:solidFill>
            </a:endParaRPr>
          </a:p>
          <a:p>
            <a:pPr indent="0" lvl="0" marL="0" rtl="0" algn="l">
              <a:spcBef>
                <a:spcPts val="1000"/>
              </a:spcBef>
              <a:spcAft>
                <a:spcPts val="0"/>
              </a:spcAft>
              <a:buNone/>
            </a:pPr>
            <a:r>
              <a:rPr lang="en-US">
                <a:solidFill>
                  <a:schemeClr val="dk1"/>
                </a:solidFill>
              </a:rPr>
              <a:t>Example of images after preprocessing:</a:t>
            </a:r>
            <a:endParaRPr>
              <a:solidFill>
                <a:schemeClr val="dk1"/>
              </a:solidFill>
            </a:endParaRPr>
          </a:p>
        </p:txBody>
      </p:sp>
      <p:pic>
        <p:nvPicPr>
          <p:cNvPr id="114" name="Google Shape;114;g263b4a271cb_0_53"/>
          <p:cNvPicPr preferRelativeResize="0"/>
          <p:nvPr/>
        </p:nvPicPr>
        <p:blipFill>
          <a:blip r:embed="rId3">
            <a:alphaModFix/>
          </a:blip>
          <a:stretch>
            <a:fillRect/>
          </a:stretch>
        </p:blipFill>
        <p:spPr>
          <a:xfrm>
            <a:off x="2116000" y="4297350"/>
            <a:ext cx="7960000" cy="20826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g263b4a271cb_3_20"/>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Models</a:t>
            </a:r>
            <a:endParaRPr/>
          </a:p>
        </p:txBody>
      </p:sp>
      <p:graphicFrame>
        <p:nvGraphicFramePr>
          <p:cNvPr id="120" name="Google Shape;120;g263b4a271cb_3_20"/>
          <p:cNvGraphicFramePr/>
          <p:nvPr/>
        </p:nvGraphicFramePr>
        <p:xfrm>
          <a:off x="1726375" y="1490950"/>
          <a:ext cx="3000000" cy="3000000"/>
        </p:xfrm>
        <a:graphic>
          <a:graphicData uri="http://schemas.openxmlformats.org/drawingml/2006/table">
            <a:tbl>
              <a:tblPr>
                <a:noFill/>
                <a:tableStyleId>{5F4F0C97-3755-47D8-8F4B-EA52DF106498}</a:tableStyleId>
              </a:tblPr>
              <a:tblGrid>
                <a:gridCol w="1774750"/>
                <a:gridCol w="1774750"/>
                <a:gridCol w="1774750"/>
                <a:gridCol w="1774750"/>
                <a:gridCol w="1774750"/>
              </a:tblGrid>
              <a:tr h="370825">
                <a:tc>
                  <a:txBody>
                    <a:bodyPr/>
                    <a:lstStyle/>
                    <a:p>
                      <a:pPr indent="0" lvl="0" marL="0" rtl="0" algn="l">
                        <a:spcBef>
                          <a:spcPts val="0"/>
                        </a:spcBef>
                        <a:spcAft>
                          <a:spcPts val="0"/>
                        </a:spcAft>
                        <a:buNone/>
                      </a:pPr>
                      <a:r>
                        <a:rPr lang="en-US">
                          <a:solidFill>
                            <a:schemeClr val="dk1"/>
                          </a:solidFill>
                        </a:rPr>
                        <a:t>Model</a:t>
                      </a:r>
                      <a:endParaRPr>
                        <a:solidFill>
                          <a:schemeClr val="dk1"/>
                        </a:solidFill>
                      </a:endParaRPr>
                    </a:p>
                  </a:txBody>
                  <a:tcPr marT="91425" marB="91425" marR="91425" marL="91425">
                    <a:lnB cap="flat" cmpd="sng" w="9525">
                      <a:solidFill>
                        <a:srgbClr val="D9D9D9"/>
                      </a:solidFill>
                      <a:prstDash val="solid"/>
                      <a:round/>
                      <a:headEnd len="sm" w="sm" type="none"/>
                      <a:tailEnd len="sm" w="sm" type="none"/>
                    </a:lnB>
                    <a:solidFill>
                      <a:srgbClr val="1D1C1D"/>
                    </a:solidFill>
                  </a:tcPr>
                </a:tc>
                <a:tc>
                  <a:txBody>
                    <a:bodyPr/>
                    <a:lstStyle/>
                    <a:p>
                      <a:pPr indent="0" lvl="0" marL="0" rtl="0" algn="l">
                        <a:spcBef>
                          <a:spcPts val="0"/>
                        </a:spcBef>
                        <a:spcAft>
                          <a:spcPts val="0"/>
                        </a:spcAft>
                        <a:buNone/>
                      </a:pPr>
                      <a:r>
                        <a:rPr lang="en-US">
                          <a:solidFill>
                            <a:schemeClr val="dk1"/>
                          </a:solidFill>
                        </a:rPr>
                        <a:t>Superclass</a:t>
                      </a:r>
                      <a:endParaRPr>
                        <a:solidFill>
                          <a:schemeClr val="dk1"/>
                        </a:solidFill>
                      </a:endParaRPr>
                    </a:p>
                  </a:txBody>
                  <a:tcPr marT="91425" marB="91425" marR="91425" marL="91425">
                    <a:lnB cap="flat" cmpd="sng" w="9525">
                      <a:solidFill>
                        <a:srgbClr val="D9D9D9"/>
                      </a:solidFill>
                      <a:prstDash val="solid"/>
                      <a:round/>
                      <a:headEnd len="sm" w="sm" type="none"/>
                      <a:tailEnd len="sm" w="sm" type="none"/>
                    </a:lnB>
                    <a:solidFill>
                      <a:srgbClr val="1D1C1D"/>
                    </a:solidFill>
                  </a:tcPr>
                </a:tc>
                <a:tc>
                  <a:txBody>
                    <a:bodyPr/>
                    <a:lstStyle/>
                    <a:p>
                      <a:pPr indent="0" lvl="0" marL="0" rtl="0" algn="l">
                        <a:spcBef>
                          <a:spcPts val="0"/>
                        </a:spcBef>
                        <a:spcAft>
                          <a:spcPts val="0"/>
                        </a:spcAft>
                        <a:buNone/>
                      </a:pPr>
                      <a:r>
                        <a:rPr lang="en-US">
                          <a:solidFill>
                            <a:schemeClr val="dk1"/>
                          </a:solidFill>
                        </a:rPr>
                        <a:t>Stars</a:t>
                      </a:r>
                      <a:endParaRPr>
                        <a:solidFill>
                          <a:schemeClr val="dk1"/>
                        </a:solidFill>
                      </a:endParaRPr>
                    </a:p>
                  </a:txBody>
                  <a:tcPr marT="91425" marB="91425" marR="91425" marL="91425">
                    <a:lnB cap="flat" cmpd="sng" w="9525">
                      <a:solidFill>
                        <a:srgbClr val="D9D9D9"/>
                      </a:solidFill>
                      <a:prstDash val="solid"/>
                      <a:round/>
                      <a:headEnd len="sm" w="sm" type="none"/>
                      <a:tailEnd len="sm" w="sm" type="none"/>
                    </a:lnB>
                    <a:solidFill>
                      <a:srgbClr val="1D1C1D"/>
                    </a:solidFill>
                  </a:tcPr>
                </a:tc>
                <a:tc>
                  <a:txBody>
                    <a:bodyPr/>
                    <a:lstStyle/>
                    <a:p>
                      <a:pPr indent="0" lvl="0" marL="0" rtl="0" algn="l">
                        <a:spcBef>
                          <a:spcPts val="0"/>
                        </a:spcBef>
                        <a:spcAft>
                          <a:spcPts val="0"/>
                        </a:spcAft>
                        <a:buNone/>
                      </a:pPr>
                      <a:r>
                        <a:rPr lang="en-US">
                          <a:solidFill>
                            <a:schemeClr val="dk1"/>
                          </a:solidFill>
                        </a:rPr>
                        <a:t>Galaxies</a:t>
                      </a:r>
                      <a:endParaRPr>
                        <a:solidFill>
                          <a:schemeClr val="dk1"/>
                        </a:solidFill>
                      </a:endParaRPr>
                    </a:p>
                  </a:txBody>
                  <a:tcPr marT="91425" marB="91425" marR="91425" marL="91425">
                    <a:lnB cap="flat" cmpd="sng" w="9525">
                      <a:solidFill>
                        <a:srgbClr val="D9D9D9"/>
                      </a:solidFill>
                      <a:prstDash val="solid"/>
                      <a:round/>
                      <a:headEnd len="sm" w="sm" type="none"/>
                      <a:tailEnd len="sm" w="sm" type="none"/>
                    </a:lnB>
                    <a:solidFill>
                      <a:srgbClr val="1D1C1D"/>
                    </a:solidFill>
                  </a:tcPr>
                </a:tc>
                <a:tc>
                  <a:txBody>
                    <a:bodyPr/>
                    <a:lstStyle/>
                    <a:p>
                      <a:pPr indent="0" lvl="0" marL="0" rtl="0" algn="l">
                        <a:spcBef>
                          <a:spcPts val="0"/>
                        </a:spcBef>
                        <a:spcAft>
                          <a:spcPts val="0"/>
                        </a:spcAft>
                        <a:buNone/>
                      </a:pPr>
                      <a:r>
                        <a:rPr lang="en-US">
                          <a:solidFill>
                            <a:schemeClr val="dk1"/>
                          </a:solidFill>
                        </a:rPr>
                        <a:t>Dataset</a:t>
                      </a:r>
                      <a:endParaRPr>
                        <a:solidFill>
                          <a:schemeClr val="dk1"/>
                        </a:solidFill>
                      </a:endParaRPr>
                    </a:p>
                  </a:txBody>
                  <a:tcPr marT="91425" marB="91425" marR="91425" marL="91425">
                    <a:lnB cap="flat" cmpd="sng" w="9525">
                      <a:solidFill>
                        <a:srgbClr val="D9D9D9"/>
                      </a:solidFill>
                      <a:prstDash val="solid"/>
                      <a:round/>
                      <a:headEnd len="sm" w="sm" type="none"/>
                      <a:tailEnd len="sm" w="sm" type="none"/>
                    </a:lnB>
                    <a:solidFill>
                      <a:srgbClr val="1D1C1D"/>
                    </a:solidFill>
                  </a:tcPr>
                </a:tc>
              </a:tr>
              <a:tr h="337550">
                <a:tc>
                  <a:txBody>
                    <a:bodyPr/>
                    <a:lstStyle/>
                    <a:p>
                      <a:pPr indent="0" lvl="0" marL="0" rtl="0" algn="l">
                        <a:spcBef>
                          <a:spcPts val="0"/>
                        </a:spcBef>
                        <a:spcAft>
                          <a:spcPts val="0"/>
                        </a:spcAft>
                        <a:buNone/>
                      </a:pPr>
                      <a:r>
                        <a:rPr lang="en-US">
                          <a:solidFill>
                            <a:schemeClr val="dk1"/>
                          </a:solidFill>
                        </a:rPr>
                        <a:t>PCA</a:t>
                      </a:r>
                      <a:endParaRPr>
                        <a:solidFill>
                          <a:schemeClr val="dk1"/>
                        </a:solidFill>
                      </a:endParaRPr>
                    </a:p>
                  </a:txBody>
                  <a:tcPr marT="91425" marB="91425" marR="91425" marL="91425">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rtl="0" algn="l">
                        <a:spcBef>
                          <a:spcPts val="0"/>
                        </a:spcBef>
                        <a:spcAft>
                          <a:spcPts val="0"/>
                        </a:spcAft>
                        <a:buNone/>
                      </a:pPr>
                      <a:r>
                        <a:rPr lang="en-US">
                          <a:solidFill>
                            <a:schemeClr val="dk1"/>
                          </a:solidFill>
                        </a:rPr>
                        <a:t>x</a:t>
                      </a:r>
                      <a:endParaRPr>
                        <a:solidFill>
                          <a:schemeClr val="dk1"/>
                        </a:solidFill>
                      </a:endParaRPr>
                    </a:p>
                  </a:txBody>
                  <a:tcPr marT="91425" marB="91425" marR="91425" marL="91425">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rtl="0" algn="l">
                        <a:spcBef>
                          <a:spcPts val="0"/>
                        </a:spcBef>
                        <a:spcAft>
                          <a:spcPts val="0"/>
                        </a:spcAft>
                        <a:buNone/>
                      </a:pPr>
                      <a:r>
                        <a:rPr lang="en-US">
                          <a:solidFill>
                            <a:schemeClr val="dk1"/>
                          </a:solidFill>
                        </a:rPr>
                        <a:t>x</a:t>
                      </a:r>
                      <a:endParaRPr>
                        <a:solidFill>
                          <a:schemeClr val="dk1"/>
                        </a:solidFill>
                      </a:endParaRPr>
                    </a:p>
                  </a:txBody>
                  <a:tcPr marT="91425" marB="91425" marR="91425" marL="91425">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rtl="0" algn="l">
                        <a:spcBef>
                          <a:spcPts val="0"/>
                        </a:spcBef>
                        <a:spcAft>
                          <a:spcPts val="0"/>
                        </a:spcAft>
                        <a:buNone/>
                      </a:pPr>
                      <a:r>
                        <a:rPr lang="en-US">
                          <a:solidFill>
                            <a:schemeClr val="dk1"/>
                          </a:solidFill>
                        </a:rPr>
                        <a:t>x</a:t>
                      </a:r>
                      <a:endParaRPr>
                        <a:solidFill>
                          <a:schemeClr val="dk1"/>
                        </a:solidFill>
                      </a:endParaRPr>
                    </a:p>
                  </a:txBody>
                  <a:tcPr marT="91425" marB="91425" marR="91425" marL="91425">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rtl="0" algn="l">
                        <a:spcBef>
                          <a:spcPts val="0"/>
                        </a:spcBef>
                        <a:spcAft>
                          <a:spcPts val="0"/>
                        </a:spcAft>
                        <a:buNone/>
                      </a:pPr>
                      <a:r>
                        <a:rPr lang="en-US">
                          <a:solidFill>
                            <a:schemeClr val="dk1"/>
                          </a:solidFill>
                        </a:rPr>
                        <a:t>tabular</a:t>
                      </a:r>
                      <a:endParaRPr>
                        <a:solidFill>
                          <a:schemeClr val="dk1"/>
                        </a:solidFill>
                      </a:endParaRPr>
                    </a:p>
                  </a:txBody>
                  <a:tcPr marT="91425" marB="91425" marR="91425" marL="91425">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r>
              <a:tr h="337550">
                <a:tc>
                  <a:txBody>
                    <a:bodyPr/>
                    <a:lstStyle/>
                    <a:p>
                      <a:pPr indent="0" lvl="0" marL="0" rtl="0" algn="l">
                        <a:spcBef>
                          <a:spcPts val="0"/>
                        </a:spcBef>
                        <a:spcAft>
                          <a:spcPts val="0"/>
                        </a:spcAft>
                        <a:buNone/>
                      </a:pPr>
                      <a:r>
                        <a:rPr lang="en-US">
                          <a:solidFill>
                            <a:schemeClr val="dk1"/>
                          </a:solidFill>
                        </a:rPr>
                        <a:t>Linear Regression</a:t>
                      </a:r>
                      <a:endParaRPr>
                        <a:solidFill>
                          <a:schemeClr val="dk1"/>
                        </a:solidFill>
                      </a:endParaRPr>
                    </a:p>
                  </a:txBody>
                  <a:tcPr marT="91425" marB="91425" marR="91425" marL="91425">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rtl="0" algn="l">
                        <a:spcBef>
                          <a:spcPts val="0"/>
                        </a:spcBef>
                        <a:spcAft>
                          <a:spcPts val="0"/>
                        </a:spcAft>
                        <a:buNone/>
                      </a:pPr>
                      <a:r>
                        <a:t/>
                      </a:r>
                      <a:endParaRPr>
                        <a:solidFill>
                          <a:schemeClr val="dk1"/>
                        </a:solidFill>
                      </a:endParaRPr>
                    </a:p>
                  </a:txBody>
                  <a:tcPr marT="91425" marB="91425" marR="91425" marL="91425">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rtl="0" algn="l">
                        <a:spcBef>
                          <a:spcPts val="0"/>
                        </a:spcBef>
                        <a:spcAft>
                          <a:spcPts val="0"/>
                        </a:spcAft>
                        <a:buNone/>
                      </a:pPr>
                      <a:r>
                        <a:rPr lang="en-US">
                          <a:solidFill>
                            <a:schemeClr val="dk1"/>
                          </a:solidFill>
                        </a:rPr>
                        <a:t>x</a:t>
                      </a:r>
                      <a:endParaRPr>
                        <a:solidFill>
                          <a:schemeClr val="dk1"/>
                        </a:solidFill>
                      </a:endParaRPr>
                    </a:p>
                  </a:txBody>
                  <a:tcPr marT="91425" marB="91425" marR="91425" marL="91425">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rtl="0" algn="l">
                        <a:spcBef>
                          <a:spcPts val="0"/>
                        </a:spcBef>
                        <a:spcAft>
                          <a:spcPts val="0"/>
                        </a:spcAft>
                        <a:buNone/>
                      </a:pPr>
                      <a:r>
                        <a:t/>
                      </a:r>
                      <a:endParaRPr>
                        <a:solidFill>
                          <a:schemeClr val="dk1"/>
                        </a:solidFill>
                      </a:endParaRPr>
                    </a:p>
                  </a:txBody>
                  <a:tcPr marT="91425" marB="91425" marR="91425" marL="91425">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rtl="0" algn="l">
                        <a:spcBef>
                          <a:spcPts val="0"/>
                        </a:spcBef>
                        <a:spcAft>
                          <a:spcPts val="0"/>
                        </a:spcAft>
                        <a:buNone/>
                      </a:pPr>
                      <a:r>
                        <a:rPr lang="en-US">
                          <a:solidFill>
                            <a:schemeClr val="dk1"/>
                          </a:solidFill>
                        </a:rPr>
                        <a:t>tabular</a:t>
                      </a:r>
                      <a:endParaRPr>
                        <a:solidFill>
                          <a:schemeClr val="dk1"/>
                        </a:solidFill>
                      </a:endParaRPr>
                    </a:p>
                  </a:txBody>
                  <a:tcPr marT="91425" marB="91425" marR="91425" marL="91425">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r>
              <a:tr h="337550">
                <a:tc>
                  <a:txBody>
                    <a:bodyPr/>
                    <a:lstStyle/>
                    <a:p>
                      <a:pPr indent="0" lvl="0" marL="0" rtl="0" algn="l">
                        <a:spcBef>
                          <a:spcPts val="0"/>
                        </a:spcBef>
                        <a:spcAft>
                          <a:spcPts val="0"/>
                        </a:spcAft>
                        <a:buNone/>
                      </a:pPr>
                      <a:r>
                        <a:rPr lang="en-US">
                          <a:solidFill>
                            <a:schemeClr val="dk1"/>
                          </a:solidFill>
                        </a:rPr>
                        <a:t>K-means</a:t>
                      </a:r>
                      <a:endParaRPr>
                        <a:solidFill>
                          <a:schemeClr val="dk1"/>
                        </a:solidFill>
                      </a:endParaRPr>
                    </a:p>
                  </a:txBody>
                  <a:tcPr marT="91425" marB="91425" marR="91425" marL="91425">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rtl="0" algn="l">
                        <a:spcBef>
                          <a:spcPts val="0"/>
                        </a:spcBef>
                        <a:spcAft>
                          <a:spcPts val="0"/>
                        </a:spcAft>
                        <a:buNone/>
                      </a:pPr>
                      <a:r>
                        <a:rPr lang="en-US">
                          <a:solidFill>
                            <a:schemeClr val="dk1"/>
                          </a:solidFill>
                        </a:rPr>
                        <a:t>x</a:t>
                      </a:r>
                      <a:endParaRPr>
                        <a:solidFill>
                          <a:schemeClr val="dk1"/>
                        </a:solidFill>
                      </a:endParaRPr>
                    </a:p>
                  </a:txBody>
                  <a:tcPr marT="91425" marB="91425" marR="91425" marL="91425">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rtl="0" algn="l">
                        <a:spcBef>
                          <a:spcPts val="0"/>
                        </a:spcBef>
                        <a:spcAft>
                          <a:spcPts val="0"/>
                        </a:spcAft>
                        <a:buNone/>
                      </a:pPr>
                      <a:r>
                        <a:rPr lang="en-US">
                          <a:solidFill>
                            <a:schemeClr val="dk1"/>
                          </a:solidFill>
                        </a:rPr>
                        <a:t>x</a:t>
                      </a:r>
                      <a:endParaRPr>
                        <a:solidFill>
                          <a:schemeClr val="dk1"/>
                        </a:solidFill>
                      </a:endParaRPr>
                    </a:p>
                  </a:txBody>
                  <a:tcPr marT="91425" marB="91425" marR="91425" marL="91425">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rtl="0" algn="l">
                        <a:spcBef>
                          <a:spcPts val="0"/>
                        </a:spcBef>
                        <a:spcAft>
                          <a:spcPts val="0"/>
                        </a:spcAft>
                        <a:buNone/>
                      </a:pPr>
                      <a:r>
                        <a:rPr lang="en-US">
                          <a:solidFill>
                            <a:schemeClr val="dk1"/>
                          </a:solidFill>
                        </a:rPr>
                        <a:t>x</a:t>
                      </a:r>
                      <a:endParaRPr>
                        <a:solidFill>
                          <a:schemeClr val="dk1"/>
                        </a:solidFill>
                      </a:endParaRPr>
                    </a:p>
                  </a:txBody>
                  <a:tcPr marT="91425" marB="91425" marR="91425" marL="91425">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rtl="0" algn="l">
                        <a:spcBef>
                          <a:spcPts val="0"/>
                        </a:spcBef>
                        <a:spcAft>
                          <a:spcPts val="0"/>
                        </a:spcAft>
                        <a:buNone/>
                      </a:pPr>
                      <a:r>
                        <a:rPr lang="en-US">
                          <a:solidFill>
                            <a:schemeClr val="dk1"/>
                          </a:solidFill>
                        </a:rPr>
                        <a:t>tabular</a:t>
                      </a:r>
                      <a:endParaRPr>
                        <a:solidFill>
                          <a:schemeClr val="dk1"/>
                        </a:solidFill>
                      </a:endParaRPr>
                    </a:p>
                  </a:txBody>
                  <a:tcPr marT="91425" marB="91425" marR="91425" marL="91425">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r>
              <a:tr h="337550">
                <a:tc>
                  <a:txBody>
                    <a:bodyPr/>
                    <a:lstStyle/>
                    <a:p>
                      <a:pPr indent="0" lvl="0" marL="0" rtl="0" algn="l">
                        <a:spcBef>
                          <a:spcPts val="0"/>
                        </a:spcBef>
                        <a:spcAft>
                          <a:spcPts val="0"/>
                        </a:spcAft>
                        <a:buNone/>
                      </a:pPr>
                      <a:r>
                        <a:rPr lang="en-US">
                          <a:solidFill>
                            <a:schemeClr val="dk1"/>
                          </a:solidFill>
                        </a:rPr>
                        <a:t>KNN</a:t>
                      </a:r>
                      <a:endParaRPr>
                        <a:solidFill>
                          <a:schemeClr val="dk1"/>
                        </a:solidFill>
                      </a:endParaRPr>
                    </a:p>
                  </a:txBody>
                  <a:tcPr marT="91425" marB="91425" marR="91425" marL="91425">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rtl="0" algn="l">
                        <a:spcBef>
                          <a:spcPts val="0"/>
                        </a:spcBef>
                        <a:spcAft>
                          <a:spcPts val="0"/>
                        </a:spcAft>
                        <a:buNone/>
                      </a:pPr>
                      <a:r>
                        <a:rPr lang="en-US">
                          <a:solidFill>
                            <a:schemeClr val="dk1"/>
                          </a:solidFill>
                        </a:rPr>
                        <a:t>x</a:t>
                      </a:r>
                      <a:endParaRPr>
                        <a:solidFill>
                          <a:schemeClr val="dk1"/>
                        </a:solidFill>
                      </a:endParaRPr>
                    </a:p>
                  </a:txBody>
                  <a:tcPr marT="91425" marB="91425" marR="91425" marL="91425">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rtl="0" algn="l">
                        <a:spcBef>
                          <a:spcPts val="0"/>
                        </a:spcBef>
                        <a:spcAft>
                          <a:spcPts val="0"/>
                        </a:spcAft>
                        <a:buNone/>
                      </a:pPr>
                      <a:r>
                        <a:rPr lang="en-US">
                          <a:solidFill>
                            <a:schemeClr val="dk1"/>
                          </a:solidFill>
                        </a:rPr>
                        <a:t>x</a:t>
                      </a:r>
                      <a:endParaRPr>
                        <a:solidFill>
                          <a:schemeClr val="dk1"/>
                        </a:solidFill>
                      </a:endParaRPr>
                    </a:p>
                  </a:txBody>
                  <a:tcPr marT="91425" marB="91425" marR="91425" marL="91425">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rtl="0" algn="l">
                        <a:spcBef>
                          <a:spcPts val="0"/>
                        </a:spcBef>
                        <a:spcAft>
                          <a:spcPts val="0"/>
                        </a:spcAft>
                        <a:buNone/>
                      </a:pPr>
                      <a:r>
                        <a:rPr lang="en-US">
                          <a:solidFill>
                            <a:schemeClr val="dk1"/>
                          </a:solidFill>
                        </a:rPr>
                        <a:t>x</a:t>
                      </a:r>
                      <a:endParaRPr>
                        <a:solidFill>
                          <a:schemeClr val="dk1"/>
                        </a:solidFill>
                      </a:endParaRPr>
                    </a:p>
                  </a:txBody>
                  <a:tcPr marT="91425" marB="91425" marR="91425" marL="91425">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rtl="0" algn="l">
                        <a:spcBef>
                          <a:spcPts val="0"/>
                        </a:spcBef>
                        <a:spcAft>
                          <a:spcPts val="0"/>
                        </a:spcAft>
                        <a:buNone/>
                      </a:pPr>
                      <a:r>
                        <a:rPr lang="en-US">
                          <a:solidFill>
                            <a:schemeClr val="dk1"/>
                          </a:solidFill>
                        </a:rPr>
                        <a:t>tabular</a:t>
                      </a:r>
                      <a:endParaRPr>
                        <a:solidFill>
                          <a:schemeClr val="dk1"/>
                        </a:solidFill>
                      </a:endParaRPr>
                    </a:p>
                  </a:txBody>
                  <a:tcPr marT="91425" marB="91425" marR="91425" marL="91425">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r>
              <a:tr h="337550">
                <a:tc>
                  <a:txBody>
                    <a:bodyPr/>
                    <a:lstStyle/>
                    <a:p>
                      <a:pPr indent="0" lvl="0" marL="0" rtl="0" algn="l">
                        <a:spcBef>
                          <a:spcPts val="0"/>
                        </a:spcBef>
                        <a:spcAft>
                          <a:spcPts val="0"/>
                        </a:spcAft>
                        <a:buNone/>
                      </a:pPr>
                      <a:r>
                        <a:rPr lang="en-US">
                          <a:solidFill>
                            <a:schemeClr val="dk1"/>
                          </a:solidFill>
                        </a:rPr>
                        <a:t>Logistic Regression</a:t>
                      </a:r>
                      <a:endParaRPr>
                        <a:solidFill>
                          <a:schemeClr val="dk1"/>
                        </a:solidFill>
                      </a:endParaRPr>
                    </a:p>
                  </a:txBody>
                  <a:tcPr marT="91425" marB="91425" marR="91425" marL="91425">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rtl="0" algn="l">
                        <a:spcBef>
                          <a:spcPts val="0"/>
                        </a:spcBef>
                        <a:spcAft>
                          <a:spcPts val="0"/>
                        </a:spcAft>
                        <a:buNone/>
                      </a:pPr>
                      <a:r>
                        <a:rPr lang="en-US">
                          <a:solidFill>
                            <a:schemeClr val="dk1"/>
                          </a:solidFill>
                        </a:rPr>
                        <a:t>x</a:t>
                      </a:r>
                      <a:endParaRPr>
                        <a:solidFill>
                          <a:schemeClr val="dk1"/>
                        </a:solidFill>
                      </a:endParaRPr>
                    </a:p>
                  </a:txBody>
                  <a:tcPr marT="91425" marB="91425" marR="91425" marL="91425">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rtl="0" algn="l">
                        <a:spcBef>
                          <a:spcPts val="0"/>
                        </a:spcBef>
                        <a:spcAft>
                          <a:spcPts val="0"/>
                        </a:spcAft>
                        <a:buNone/>
                      </a:pPr>
                      <a:r>
                        <a:rPr lang="en-US">
                          <a:solidFill>
                            <a:schemeClr val="dk1"/>
                          </a:solidFill>
                        </a:rPr>
                        <a:t>x</a:t>
                      </a:r>
                      <a:endParaRPr>
                        <a:solidFill>
                          <a:schemeClr val="dk1"/>
                        </a:solidFill>
                      </a:endParaRPr>
                    </a:p>
                  </a:txBody>
                  <a:tcPr marT="91425" marB="91425" marR="91425" marL="91425">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rtl="0" algn="l">
                        <a:spcBef>
                          <a:spcPts val="0"/>
                        </a:spcBef>
                        <a:spcAft>
                          <a:spcPts val="0"/>
                        </a:spcAft>
                        <a:buNone/>
                      </a:pPr>
                      <a:r>
                        <a:rPr lang="en-US">
                          <a:solidFill>
                            <a:schemeClr val="dk1"/>
                          </a:solidFill>
                        </a:rPr>
                        <a:t>x</a:t>
                      </a:r>
                      <a:endParaRPr>
                        <a:solidFill>
                          <a:schemeClr val="dk1"/>
                        </a:solidFill>
                      </a:endParaRPr>
                    </a:p>
                  </a:txBody>
                  <a:tcPr marT="91425" marB="91425" marR="91425" marL="91425">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rtl="0" algn="l">
                        <a:spcBef>
                          <a:spcPts val="0"/>
                        </a:spcBef>
                        <a:spcAft>
                          <a:spcPts val="0"/>
                        </a:spcAft>
                        <a:buNone/>
                      </a:pPr>
                      <a:r>
                        <a:rPr lang="en-US">
                          <a:solidFill>
                            <a:schemeClr val="dk1"/>
                          </a:solidFill>
                        </a:rPr>
                        <a:t>tabular</a:t>
                      </a:r>
                      <a:endParaRPr>
                        <a:solidFill>
                          <a:schemeClr val="dk1"/>
                        </a:solidFill>
                      </a:endParaRPr>
                    </a:p>
                  </a:txBody>
                  <a:tcPr marT="91425" marB="91425" marR="91425" marL="91425">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r>
              <a:tr h="337550">
                <a:tc>
                  <a:txBody>
                    <a:bodyPr/>
                    <a:lstStyle/>
                    <a:p>
                      <a:pPr indent="0" lvl="0" marL="0" rtl="0" algn="l">
                        <a:spcBef>
                          <a:spcPts val="0"/>
                        </a:spcBef>
                        <a:spcAft>
                          <a:spcPts val="0"/>
                        </a:spcAft>
                        <a:buNone/>
                      </a:pPr>
                      <a:r>
                        <a:rPr lang="en-US">
                          <a:solidFill>
                            <a:schemeClr val="dk1"/>
                          </a:solidFill>
                        </a:rPr>
                        <a:t>SVM</a:t>
                      </a:r>
                      <a:endParaRPr>
                        <a:solidFill>
                          <a:schemeClr val="dk1"/>
                        </a:solidFill>
                      </a:endParaRPr>
                    </a:p>
                  </a:txBody>
                  <a:tcPr marT="91425" marB="91425" marR="91425" marL="91425">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rtl="0" algn="l">
                        <a:spcBef>
                          <a:spcPts val="0"/>
                        </a:spcBef>
                        <a:spcAft>
                          <a:spcPts val="0"/>
                        </a:spcAft>
                        <a:buNone/>
                      </a:pPr>
                      <a:r>
                        <a:rPr lang="en-US">
                          <a:solidFill>
                            <a:schemeClr val="dk1"/>
                          </a:solidFill>
                        </a:rPr>
                        <a:t>x</a:t>
                      </a:r>
                      <a:endParaRPr>
                        <a:solidFill>
                          <a:schemeClr val="dk1"/>
                        </a:solidFill>
                      </a:endParaRPr>
                    </a:p>
                  </a:txBody>
                  <a:tcPr marT="91425" marB="91425" marR="91425" marL="91425">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rtl="0" algn="l">
                        <a:spcBef>
                          <a:spcPts val="0"/>
                        </a:spcBef>
                        <a:spcAft>
                          <a:spcPts val="0"/>
                        </a:spcAft>
                        <a:buNone/>
                      </a:pPr>
                      <a:r>
                        <a:rPr lang="en-US">
                          <a:solidFill>
                            <a:schemeClr val="dk1"/>
                          </a:solidFill>
                        </a:rPr>
                        <a:t>x</a:t>
                      </a:r>
                      <a:endParaRPr>
                        <a:solidFill>
                          <a:schemeClr val="dk1"/>
                        </a:solidFill>
                      </a:endParaRPr>
                    </a:p>
                  </a:txBody>
                  <a:tcPr marT="91425" marB="91425" marR="91425" marL="91425">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rtl="0" algn="l">
                        <a:spcBef>
                          <a:spcPts val="0"/>
                        </a:spcBef>
                        <a:spcAft>
                          <a:spcPts val="0"/>
                        </a:spcAft>
                        <a:buNone/>
                      </a:pPr>
                      <a:r>
                        <a:rPr lang="en-US">
                          <a:solidFill>
                            <a:schemeClr val="dk1"/>
                          </a:solidFill>
                        </a:rPr>
                        <a:t>x</a:t>
                      </a:r>
                      <a:endParaRPr>
                        <a:solidFill>
                          <a:schemeClr val="dk1"/>
                        </a:solidFill>
                      </a:endParaRPr>
                    </a:p>
                  </a:txBody>
                  <a:tcPr marT="91425" marB="91425" marR="91425" marL="91425">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rtl="0" algn="l">
                        <a:spcBef>
                          <a:spcPts val="0"/>
                        </a:spcBef>
                        <a:spcAft>
                          <a:spcPts val="0"/>
                        </a:spcAft>
                        <a:buNone/>
                      </a:pPr>
                      <a:r>
                        <a:rPr lang="en-US">
                          <a:solidFill>
                            <a:schemeClr val="dk1"/>
                          </a:solidFill>
                        </a:rPr>
                        <a:t>tabular</a:t>
                      </a:r>
                      <a:endParaRPr>
                        <a:solidFill>
                          <a:schemeClr val="dk1"/>
                        </a:solidFill>
                      </a:endParaRPr>
                    </a:p>
                  </a:txBody>
                  <a:tcPr marT="91425" marB="91425" marR="91425" marL="91425">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r>
              <a:tr h="337550">
                <a:tc>
                  <a:txBody>
                    <a:bodyPr/>
                    <a:lstStyle/>
                    <a:p>
                      <a:pPr indent="0" lvl="0" marL="0" rtl="0" algn="l">
                        <a:spcBef>
                          <a:spcPts val="0"/>
                        </a:spcBef>
                        <a:spcAft>
                          <a:spcPts val="0"/>
                        </a:spcAft>
                        <a:buNone/>
                      </a:pPr>
                      <a:r>
                        <a:rPr lang="en-US">
                          <a:solidFill>
                            <a:schemeClr val="dk1"/>
                          </a:solidFill>
                        </a:rPr>
                        <a:t>Decision Tree</a:t>
                      </a:r>
                      <a:endParaRPr>
                        <a:solidFill>
                          <a:schemeClr val="dk1"/>
                        </a:solidFill>
                      </a:endParaRPr>
                    </a:p>
                  </a:txBody>
                  <a:tcPr marT="91425" marB="91425" marR="91425" marL="91425">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rtl="0" algn="l">
                        <a:spcBef>
                          <a:spcPts val="0"/>
                        </a:spcBef>
                        <a:spcAft>
                          <a:spcPts val="0"/>
                        </a:spcAft>
                        <a:buNone/>
                      </a:pPr>
                      <a:r>
                        <a:rPr lang="en-US">
                          <a:solidFill>
                            <a:schemeClr val="dk1"/>
                          </a:solidFill>
                        </a:rPr>
                        <a:t>x</a:t>
                      </a:r>
                      <a:endParaRPr>
                        <a:solidFill>
                          <a:schemeClr val="dk1"/>
                        </a:solidFill>
                      </a:endParaRPr>
                    </a:p>
                  </a:txBody>
                  <a:tcPr marT="91425" marB="91425" marR="91425" marL="91425">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rtl="0" algn="l">
                        <a:spcBef>
                          <a:spcPts val="0"/>
                        </a:spcBef>
                        <a:spcAft>
                          <a:spcPts val="0"/>
                        </a:spcAft>
                        <a:buNone/>
                      </a:pPr>
                      <a:r>
                        <a:rPr lang="en-US">
                          <a:solidFill>
                            <a:schemeClr val="dk1"/>
                          </a:solidFill>
                        </a:rPr>
                        <a:t>x</a:t>
                      </a:r>
                      <a:endParaRPr>
                        <a:solidFill>
                          <a:schemeClr val="dk1"/>
                        </a:solidFill>
                      </a:endParaRPr>
                    </a:p>
                  </a:txBody>
                  <a:tcPr marT="91425" marB="91425" marR="91425" marL="91425">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rtl="0" algn="l">
                        <a:spcBef>
                          <a:spcPts val="0"/>
                        </a:spcBef>
                        <a:spcAft>
                          <a:spcPts val="0"/>
                        </a:spcAft>
                        <a:buNone/>
                      </a:pPr>
                      <a:r>
                        <a:rPr lang="en-US">
                          <a:solidFill>
                            <a:schemeClr val="dk1"/>
                          </a:solidFill>
                        </a:rPr>
                        <a:t>x</a:t>
                      </a:r>
                      <a:endParaRPr>
                        <a:solidFill>
                          <a:schemeClr val="dk1"/>
                        </a:solidFill>
                      </a:endParaRPr>
                    </a:p>
                  </a:txBody>
                  <a:tcPr marT="91425" marB="91425" marR="91425" marL="91425">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rtl="0" algn="l">
                        <a:spcBef>
                          <a:spcPts val="0"/>
                        </a:spcBef>
                        <a:spcAft>
                          <a:spcPts val="0"/>
                        </a:spcAft>
                        <a:buNone/>
                      </a:pPr>
                      <a:r>
                        <a:rPr lang="en-US">
                          <a:solidFill>
                            <a:schemeClr val="dk1"/>
                          </a:solidFill>
                        </a:rPr>
                        <a:t>tabular</a:t>
                      </a:r>
                      <a:endParaRPr>
                        <a:solidFill>
                          <a:schemeClr val="dk1"/>
                        </a:solidFill>
                      </a:endParaRPr>
                    </a:p>
                  </a:txBody>
                  <a:tcPr marT="91425" marB="91425" marR="91425" marL="91425">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r>
              <a:tr h="337550">
                <a:tc>
                  <a:txBody>
                    <a:bodyPr/>
                    <a:lstStyle/>
                    <a:p>
                      <a:pPr indent="0" lvl="0" marL="0" rtl="0" algn="l">
                        <a:spcBef>
                          <a:spcPts val="0"/>
                        </a:spcBef>
                        <a:spcAft>
                          <a:spcPts val="0"/>
                        </a:spcAft>
                        <a:buNone/>
                      </a:pPr>
                      <a:r>
                        <a:rPr lang="en-US">
                          <a:solidFill>
                            <a:schemeClr val="dk1"/>
                          </a:solidFill>
                        </a:rPr>
                        <a:t>Random Forest</a:t>
                      </a:r>
                      <a:endParaRPr>
                        <a:solidFill>
                          <a:schemeClr val="dk1"/>
                        </a:solidFill>
                      </a:endParaRPr>
                    </a:p>
                  </a:txBody>
                  <a:tcPr marT="91425" marB="91425" marR="91425" marL="91425">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rtl="0" algn="l">
                        <a:spcBef>
                          <a:spcPts val="0"/>
                        </a:spcBef>
                        <a:spcAft>
                          <a:spcPts val="0"/>
                        </a:spcAft>
                        <a:buNone/>
                      </a:pPr>
                      <a:r>
                        <a:rPr lang="en-US">
                          <a:solidFill>
                            <a:schemeClr val="dk1"/>
                          </a:solidFill>
                        </a:rPr>
                        <a:t>x</a:t>
                      </a:r>
                      <a:endParaRPr>
                        <a:solidFill>
                          <a:schemeClr val="dk1"/>
                        </a:solidFill>
                      </a:endParaRPr>
                    </a:p>
                  </a:txBody>
                  <a:tcPr marT="91425" marB="91425" marR="91425" marL="91425">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rtl="0" algn="l">
                        <a:spcBef>
                          <a:spcPts val="0"/>
                        </a:spcBef>
                        <a:spcAft>
                          <a:spcPts val="0"/>
                        </a:spcAft>
                        <a:buNone/>
                      </a:pPr>
                      <a:r>
                        <a:rPr lang="en-US">
                          <a:solidFill>
                            <a:schemeClr val="dk1"/>
                          </a:solidFill>
                        </a:rPr>
                        <a:t>x</a:t>
                      </a:r>
                      <a:endParaRPr>
                        <a:solidFill>
                          <a:schemeClr val="dk1"/>
                        </a:solidFill>
                      </a:endParaRPr>
                    </a:p>
                  </a:txBody>
                  <a:tcPr marT="91425" marB="91425" marR="91425" marL="91425">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rtl="0" algn="l">
                        <a:spcBef>
                          <a:spcPts val="0"/>
                        </a:spcBef>
                        <a:spcAft>
                          <a:spcPts val="0"/>
                        </a:spcAft>
                        <a:buNone/>
                      </a:pPr>
                      <a:r>
                        <a:rPr lang="en-US">
                          <a:solidFill>
                            <a:schemeClr val="dk1"/>
                          </a:solidFill>
                        </a:rPr>
                        <a:t>x</a:t>
                      </a:r>
                      <a:endParaRPr>
                        <a:solidFill>
                          <a:schemeClr val="dk1"/>
                        </a:solidFill>
                      </a:endParaRPr>
                    </a:p>
                  </a:txBody>
                  <a:tcPr marT="91425" marB="91425" marR="91425" marL="91425">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rtl="0" algn="l">
                        <a:spcBef>
                          <a:spcPts val="0"/>
                        </a:spcBef>
                        <a:spcAft>
                          <a:spcPts val="0"/>
                        </a:spcAft>
                        <a:buNone/>
                      </a:pPr>
                      <a:r>
                        <a:rPr lang="en-US">
                          <a:solidFill>
                            <a:schemeClr val="dk1"/>
                          </a:solidFill>
                        </a:rPr>
                        <a:t>tabular</a:t>
                      </a:r>
                      <a:endParaRPr>
                        <a:solidFill>
                          <a:schemeClr val="dk1"/>
                        </a:solidFill>
                      </a:endParaRPr>
                    </a:p>
                  </a:txBody>
                  <a:tcPr marT="91425" marB="91425" marR="91425" marL="91425">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r>
              <a:tr h="337550">
                <a:tc>
                  <a:txBody>
                    <a:bodyPr/>
                    <a:lstStyle/>
                    <a:p>
                      <a:pPr indent="0" lvl="0" marL="0" rtl="0" algn="l">
                        <a:spcBef>
                          <a:spcPts val="0"/>
                        </a:spcBef>
                        <a:spcAft>
                          <a:spcPts val="0"/>
                        </a:spcAft>
                        <a:buNone/>
                      </a:pPr>
                      <a:r>
                        <a:rPr lang="en-US">
                          <a:solidFill>
                            <a:schemeClr val="dk1"/>
                          </a:solidFill>
                        </a:rPr>
                        <a:t>Feedforward NN</a:t>
                      </a:r>
                      <a:endParaRPr>
                        <a:solidFill>
                          <a:schemeClr val="dk1"/>
                        </a:solidFill>
                      </a:endParaRPr>
                    </a:p>
                  </a:txBody>
                  <a:tcPr marT="91425" marB="91425" marR="91425" marL="91425">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rtl="0" algn="l">
                        <a:spcBef>
                          <a:spcPts val="0"/>
                        </a:spcBef>
                        <a:spcAft>
                          <a:spcPts val="0"/>
                        </a:spcAft>
                        <a:buNone/>
                      </a:pPr>
                      <a:r>
                        <a:rPr lang="en-US">
                          <a:solidFill>
                            <a:schemeClr val="dk1"/>
                          </a:solidFill>
                        </a:rPr>
                        <a:t>x</a:t>
                      </a:r>
                      <a:endParaRPr>
                        <a:solidFill>
                          <a:schemeClr val="dk1"/>
                        </a:solidFill>
                      </a:endParaRPr>
                    </a:p>
                  </a:txBody>
                  <a:tcPr marT="91425" marB="91425" marR="91425" marL="91425">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rtl="0" algn="l">
                        <a:spcBef>
                          <a:spcPts val="0"/>
                        </a:spcBef>
                        <a:spcAft>
                          <a:spcPts val="0"/>
                        </a:spcAft>
                        <a:buNone/>
                      </a:pPr>
                      <a:r>
                        <a:rPr lang="en-US">
                          <a:solidFill>
                            <a:schemeClr val="dk1"/>
                          </a:solidFill>
                        </a:rPr>
                        <a:t>x</a:t>
                      </a:r>
                      <a:endParaRPr>
                        <a:solidFill>
                          <a:schemeClr val="dk1"/>
                        </a:solidFill>
                      </a:endParaRPr>
                    </a:p>
                  </a:txBody>
                  <a:tcPr marT="91425" marB="91425" marR="91425" marL="91425">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rtl="0" algn="l">
                        <a:spcBef>
                          <a:spcPts val="0"/>
                        </a:spcBef>
                        <a:spcAft>
                          <a:spcPts val="0"/>
                        </a:spcAft>
                        <a:buNone/>
                      </a:pPr>
                      <a:r>
                        <a:rPr lang="en-US">
                          <a:solidFill>
                            <a:schemeClr val="dk1"/>
                          </a:solidFill>
                        </a:rPr>
                        <a:t>x</a:t>
                      </a:r>
                      <a:endParaRPr>
                        <a:solidFill>
                          <a:schemeClr val="dk1"/>
                        </a:solidFill>
                      </a:endParaRPr>
                    </a:p>
                  </a:txBody>
                  <a:tcPr marT="91425" marB="91425" marR="91425" marL="91425">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rtl="0" algn="l">
                        <a:spcBef>
                          <a:spcPts val="0"/>
                        </a:spcBef>
                        <a:spcAft>
                          <a:spcPts val="0"/>
                        </a:spcAft>
                        <a:buNone/>
                      </a:pPr>
                      <a:r>
                        <a:rPr lang="en-US">
                          <a:solidFill>
                            <a:schemeClr val="dk1"/>
                          </a:solidFill>
                        </a:rPr>
                        <a:t>both</a:t>
                      </a:r>
                      <a:endParaRPr>
                        <a:solidFill>
                          <a:schemeClr val="dk1"/>
                        </a:solidFill>
                      </a:endParaRPr>
                    </a:p>
                  </a:txBody>
                  <a:tcPr marT="91425" marB="91425" marR="91425" marL="91425">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r>
              <a:tr h="337550">
                <a:tc>
                  <a:txBody>
                    <a:bodyPr/>
                    <a:lstStyle/>
                    <a:p>
                      <a:pPr indent="0" lvl="0" marL="0" rtl="0" algn="l">
                        <a:spcBef>
                          <a:spcPts val="0"/>
                        </a:spcBef>
                        <a:spcAft>
                          <a:spcPts val="0"/>
                        </a:spcAft>
                        <a:buNone/>
                      </a:pPr>
                      <a:r>
                        <a:rPr lang="en-US">
                          <a:solidFill>
                            <a:schemeClr val="dk1"/>
                          </a:solidFill>
                        </a:rPr>
                        <a:t>Res-Net</a:t>
                      </a:r>
                      <a:endParaRPr>
                        <a:solidFill>
                          <a:schemeClr val="dk1"/>
                        </a:solidFill>
                      </a:endParaRPr>
                    </a:p>
                  </a:txBody>
                  <a:tcPr marT="91425" marB="91425" marR="91425" marL="91425">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rtl="0" algn="l">
                        <a:spcBef>
                          <a:spcPts val="0"/>
                        </a:spcBef>
                        <a:spcAft>
                          <a:spcPts val="0"/>
                        </a:spcAft>
                        <a:buNone/>
                      </a:pPr>
                      <a:r>
                        <a:t/>
                      </a:r>
                      <a:endParaRPr>
                        <a:solidFill>
                          <a:schemeClr val="dk1"/>
                        </a:solidFill>
                      </a:endParaRPr>
                    </a:p>
                  </a:txBody>
                  <a:tcPr marT="91425" marB="91425" marR="91425" marL="91425">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rtl="0" algn="l">
                        <a:spcBef>
                          <a:spcPts val="0"/>
                        </a:spcBef>
                        <a:spcAft>
                          <a:spcPts val="0"/>
                        </a:spcAft>
                        <a:buNone/>
                      </a:pPr>
                      <a:r>
                        <a:t/>
                      </a:r>
                      <a:endParaRPr>
                        <a:solidFill>
                          <a:schemeClr val="dk1"/>
                        </a:solidFill>
                      </a:endParaRPr>
                    </a:p>
                  </a:txBody>
                  <a:tcPr marT="91425" marB="91425" marR="91425" marL="91425">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rtl="0" algn="l">
                        <a:spcBef>
                          <a:spcPts val="0"/>
                        </a:spcBef>
                        <a:spcAft>
                          <a:spcPts val="0"/>
                        </a:spcAft>
                        <a:buNone/>
                      </a:pPr>
                      <a:r>
                        <a:rPr lang="en-US">
                          <a:solidFill>
                            <a:schemeClr val="dk1"/>
                          </a:solidFill>
                        </a:rPr>
                        <a:t>x</a:t>
                      </a:r>
                      <a:endParaRPr>
                        <a:solidFill>
                          <a:schemeClr val="dk1"/>
                        </a:solidFill>
                      </a:endParaRPr>
                    </a:p>
                  </a:txBody>
                  <a:tcPr marT="91425" marB="91425" marR="91425" marL="91425">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rtl="0" algn="l">
                        <a:spcBef>
                          <a:spcPts val="0"/>
                        </a:spcBef>
                        <a:spcAft>
                          <a:spcPts val="0"/>
                        </a:spcAft>
                        <a:buNone/>
                      </a:pPr>
                      <a:r>
                        <a:rPr lang="en-US">
                          <a:solidFill>
                            <a:schemeClr val="dk1"/>
                          </a:solidFill>
                        </a:rPr>
                        <a:t>imagery</a:t>
                      </a:r>
                      <a:endParaRPr>
                        <a:solidFill>
                          <a:schemeClr val="dk1"/>
                        </a:solidFill>
                      </a:endParaRPr>
                    </a:p>
                  </a:txBody>
                  <a:tcPr marT="91425" marB="91425" marR="91425" marL="91425">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r>
              <a:tr h="337550">
                <a:tc>
                  <a:txBody>
                    <a:bodyPr/>
                    <a:lstStyle/>
                    <a:p>
                      <a:pPr indent="0" lvl="0" marL="0" rtl="0" algn="l">
                        <a:spcBef>
                          <a:spcPts val="0"/>
                        </a:spcBef>
                        <a:spcAft>
                          <a:spcPts val="0"/>
                        </a:spcAft>
                        <a:buNone/>
                      </a:pPr>
                      <a:r>
                        <a:rPr lang="en-US">
                          <a:solidFill>
                            <a:schemeClr val="dk1"/>
                          </a:solidFill>
                        </a:rPr>
                        <a:t>CNN</a:t>
                      </a:r>
                      <a:endParaRPr>
                        <a:solidFill>
                          <a:schemeClr val="dk1"/>
                        </a:solidFill>
                      </a:endParaRPr>
                    </a:p>
                  </a:txBody>
                  <a:tcPr marT="91425" marB="91425" marR="91425" marL="91425">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rtl="0" algn="l">
                        <a:spcBef>
                          <a:spcPts val="0"/>
                        </a:spcBef>
                        <a:spcAft>
                          <a:spcPts val="0"/>
                        </a:spcAft>
                        <a:buNone/>
                      </a:pPr>
                      <a:r>
                        <a:t/>
                      </a:r>
                      <a:endParaRPr>
                        <a:solidFill>
                          <a:schemeClr val="dk1"/>
                        </a:solidFill>
                      </a:endParaRPr>
                    </a:p>
                  </a:txBody>
                  <a:tcPr marT="91425" marB="91425" marR="91425" marL="91425">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rtl="0" algn="l">
                        <a:spcBef>
                          <a:spcPts val="0"/>
                        </a:spcBef>
                        <a:spcAft>
                          <a:spcPts val="0"/>
                        </a:spcAft>
                        <a:buNone/>
                      </a:pPr>
                      <a:r>
                        <a:t/>
                      </a:r>
                      <a:endParaRPr>
                        <a:solidFill>
                          <a:schemeClr val="dk1"/>
                        </a:solidFill>
                      </a:endParaRPr>
                    </a:p>
                  </a:txBody>
                  <a:tcPr marT="91425" marB="91425" marR="91425" marL="91425">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rtl="0" algn="l">
                        <a:spcBef>
                          <a:spcPts val="0"/>
                        </a:spcBef>
                        <a:spcAft>
                          <a:spcPts val="0"/>
                        </a:spcAft>
                        <a:buNone/>
                      </a:pPr>
                      <a:r>
                        <a:rPr lang="en-US">
                          <a:solidFill>
                            <a:schemeClr val="dk1"/>
                          </a:solidFill>
                        </a:rPr>
                        <a:t>x</a:t>
                      </a:r>
                      <a:endParaRPr>
                        <a:solidFill>
                          <a:schemeClr val="dk1"/>
                        </a:solidFill>
                      </a:endParaRPr>
                    </a:p>
                  </a:txBody>
                  <a:tcPr marT="91425" marB="91425" marR="91425" marL="91425">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rtl="0" algn="l">
                        <a:spcBef>
                          <a:spcPts val="0"/>
                        </a:spcBef>
                        <a:spcAft>
                          <a:spcPts val="0"/>
                        </a:spcAft>
                        <a:buNone/>
                      </a:pPr>
                      <a:r>
                        <a:rPr lang="en-US">
                          <a:solidFill>
                            <a:schemeClr val="dk1"/>
                          </a:solidFill>
                        </a:rPr>
                        <a:t>imagery</a:t>
                      </a:r>
                      <a:endParaRPr>
                        <a:solidFill>
                          <a:schemeClr val="dk1"/>
                        </a:solidFill>
                      </a:endParaRPr>
                    </a:p>
                  </a:txBody>
                  <a:tcPr marT="91425" marB="91425" marR="91425" marL="91425">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r>
              <a:tr h="337550">
                <a:tc>
                  <a:txBody>
                    <a:bodyPr/>
                    <a:lstStyle/>
                    <a:p>
                      <a:pPr indent="0" lvl="0" marL="0" rtl="0" algn="l">
                        <a:spcBef>
                          <a:spcPts val="0"/>
                        </a:spcBef>
                        <a:spcAft>
                          <a:spcPts val="0"/>
                        </a:spcAft>
                        <a:buNone/>
                      </a:pPr>
                      <a:r>
                        <a:rPr lang="en-US">
                          <a:solidFill>
                            <a:schemeClr val="dk1"/>
                          </a:solidFill>
                        </a:rPr>
                        <a:t>LSTM</a:t>
                      </a:r>
                      <a:endParaRPr>
                        <a:solidFill>
                          <a:schemeClr val="dk1"/>
                        </a:solidFill>
                      </a:endParaRPr>
                    </a:p>
                  </a:txBody>
                  <a:tcPr marT="91425" marB="91425" marR="91425" marL="91425">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rtl="0" algn="l">
                        <a:spcBef>
                          <a:spcPts val="0"/>
                        </a:spcBef>
                        <a:spcAft>
                          <a:spcPts val="0"/>
                        </a:spcAft>
                        <a:buNone/>
                      </a:pPr>
                      <a:r>
                        <a:t/>
                      </a:r>
                      <a:endParaRPr>
                        <a:solidFill>
                          <a:schemeClr val="dk1"/>
                        </a:solidFill>
                      </a:endParaRPr>
                    </a:p>
                  </a:txBody>
                  <a:tcPr marT="91425" marB="91425" marR="91425" marL="91425">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rtl="0" algn="l">
                        <a:spcBef>
                          <a:spcPts val="0"/>
                        </a:spcBef>
                        <a:spcAft>
                          <a:spcPts val="0"/>
                        </a:spcAft>
                        <a:buNone/>
                      </a:pPr>
                      <a:r>
                        <a:t/>
                      </a:r>
                      <a:endParaRPr>
                        <a:solidFill>
                          <a:schemeClr val="dk1"/>
                        </a:solidFill>
                      </a:endParaRPr>
                    </a:p>
                  </a:txBody>
                  <a:tcPr marT="91425" marB="91425" marR="91425" marL="91425">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rtl="0" algn="l">
                        <a:spcBef>
                          <a:spcPts val="0"/>
                        </a:spcBef>
                        <a:spcAft>
                          <a:spcPts val="0"/>
                        </a:spcAft>
                        <a:buNone/>
                      </a:pPr>
                      <a:r>
                        <a:rPr lang="en-US">
                          <a:solidFill>
                            <a:schemeClr val="dk1"/>
                          </a:solidFill>
                        </a:rPr>
                        <a:t>x</a:t>
                      </a:r>
                      <a:endParaRPr>
                        <a:solidFill>
                          <a:schemeClr val="dk1"/>
                        </a:solidFill>
                      </a:endParaRPr>
                    </a:p>
                  </a:txBody>
                  <a:tcPr marT="91425" marB="91425" marR="91425" marL="91425">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rtl="0" algn="l">
                        <a:spcBef>
                          <a:spcPts val="0"/>
                        </a:spcBef>
                        <a:spcAft>
                          <a:spcPts val="0"/>
                        </a:spcAft>
                        <a:buNone/>
                      </a:pPr>
                      <a:r>
                        <a:rPr lang="en-US">
                          <a:solidFill>
                            <a:schemeClr val="dk1"/>
                          </a:solidFill>
                        </a:rPr>
                        <a:t>imagery</a:t>
                      </a:r>
                      <a:endParaRPr>
                        <a:solidFill>
                          <a:schemeClr val="dk1"/>
                        </a:solidFill>
                      </a:endParaRPr>
                    </a:p>
                  </a:txBody>
                  <a:tcPr marT="91425" marB="91425" marR="91425" marL="91425">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g263b4a271cb_3_29"/>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Some notable findings for superclass and stars…</a:t>
            </a:r>
            <a:endParaRPr/>
          </a:p>
        </p:txBody>
      </p:sp>
      <p:sp>
        <p:nvSpPr>
          <p:cNvPr id="126" name="Google Shape;126;g263b4a271cb_3_29"/>
          <p:cNvSpPr txBox="1"/>
          <p:nvPr>
            <p:ph idx="1" type="body"/>
          </p:nvPr>
        </p:nvSpPr>
        <p:spPr>
          <a:xfrm>
            <a:off x="562575" y="1738300"/>
            <a:ext cx="3225000" cy="19020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rPr lang="en-US" u="sng">
                <a:solidFill>
                  <a:srgbClr val="FFFFFF"/>
                </a:solidFill>
              </a:rPr>
              <a:t>Decision Tree (superclass)</a:t>
            </a:r>
            <a:endParaRPr u="sng">
              <a:solidFill>
                <a:srgbClr val="FFFFFF"/>
              </a:solidFill>
            </a:endParaRPr>
          </a:p>
          <a:p>
            <a:pPr indent="-349250" lvl="0" marL="457200" rtl="0" algn="l">
              <a:spcBef>
                <a:spcPts val="0"/>
              </a:spcBef>
              <a:spcAft>
                <a:spcPts val="0"/>
              </a:spcAft>
              <a:buClr>
                <a:srgbClr val="FFFFFF"/>
              </a:buClr>
              <a:buSzPts val="1900"/>
              <a:buChar char="•"/>
            </a:pPr>
            <a:r>
              <a:rPr lang="en-US">
                <a:solidFill>
                  <a:srgbClr val="FFFFFF"/>
                </a:solidFill>
              </a:rPr>
              <a:t>Redshift is largely explanatory</a:t>
            </a:r>
            <a:endParaRPr>
              <a:solidFill>
                <a:srgbClr val="FFFFFF"/>
              </a:solidFill>
            </a:endParaRPr>
          </a:p>
        </p:txBody>
      </p:sp>
      <p:sp>
        <p:nvSpPr>
          <p:cNvPr id="127" name="Google Shape;127;g263b4a271cb_3_29"/>
          <p:cNvSpPr txBox="1"/>
          <p:nvPr>
            <p:ph idx="1" type="body"/>
          </p:nvPr>
        </p:nvSpPr>
        <p:spPr>
          <a:xfrm>
            <a:off x="8546575" y="1738300"/>
            <a:ext cx="3364800" cy="1902000"/>
          </a:xfrm>
          <a:prstGeom prst="rect">
            <a:avLst/>
          </a:prstGeom>
          <a:noFill/>
          <a:ln>
            <a:noFill/>
          </a:ln>
        </p:spPr>
        <p:txBody>
          <a:bodyPr anchorCtr="0" anchor="t" bIns="45700" lIns="91425" spcFirstLastPara="1" rIns="91425" wrap="square" tIns="45700">
            <a:normAutofit lnSpcReduction="20000"/>
          </a:bodyPr>
          <a:lstStyle/>
          <a:p>
            <a:pPr indent="0" lvl="0" marL="0" rtl="0" algn="l">
              <a:spcBef>
                <a:spcPts val="0"/>
              </a:spcBef>
              <a:spcAft>
                <a:spcPts val="0"/>
              </a:spcAft>
              <a:buNone/>
            </a:pPr>
            <a:r>
              <a:rPr lang="en-US" u="sng">
                <a:solidFill>
                  <a:srgbClr val="FFFFFF"/>
                </a:solidFill>
              </a:rPr>
              <a:t>Linear regression (stellar)</a:t>
            </a:r>
            <a:endParaRPr u="sng">
              <a:solidFill>
                <a:srgbClr val="FFFFFF"/>
              </a:solidFill>
            </a:endParaRPr>
          </a:p>
          <a:p>
            <a:pPr indent="-349250" lvl="0" marL="457200" rtl="0" algn="l">
              <a:spcBef>
                <a:spcPts val="0"/>
              </a:spcBef>
              <a:spcAft>
                <a:spcPts val="0"/>
              </a:spcAft>
              <a:buClr>
                <a:srgbClr val="FFFFFF"/>
              </a:buClr>
              <a:buSzPts val="1900"/>
              <a:buChar char="•"/>
            </a:pPr>
            <a:r>
              <a:rPr lang="en-US">
                <a:solidFill>
                  <a:srgbClr val="FFFFFF"/>
                </a:solidFill>
              </a:rPr>
              <a:t>Temperature is predictive of </a:t>
            </a:r>
            <a:r>
              <a:rPr lang="en-US">
                <a:solidFill>
                  <a:srgbClr val="FFFFFF"/>
                </a:solidFill>
              </a:rPr>
              <a:t>Elodie Color Index</a:t>
            </a:r>
            <a:r>
              <a:rPr lang="en-US">
                <a:solidFill>
                  <a:srgbClr val="FFFFFF"/>
                </a:solidFill>
              </a:rPr>
              <a:t> (R2~0.98)</a:t>
            </a:r>
            <a:endParaRPr>
              <a:solidFill>
                <a:srgbClr val="FFFFFF"/>
              </a:solidFill>
            </a:endParaRPr>
          </a:p>
        </p:txBody>
      </p:sp>
      <p:sp>
        <p:nvSpPr>
          <p:cNvPr id="128" name="Google Shape;128;g263b4a271cb_3_29"/>
          <p:cNvSpPr txBox="1"/>
          <p:nvPr>
            <p:ph idx="1" type="body"/>
          </p:nvPr>
        </p:nvSpPr>
        <p:spPr>
          <a:xfrm>
            <a:off x="4519825" y="1767138"/>
            <a:ext cx="3142200" cy="19020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rPr lang="en-US" u="sng">
                <a:solidFill>
                  <a:srgbClr val="FFFFFF"/>
                </a:solidFill>
              </a:rPr>
              <a:t>PCA (stellar)</a:t>
            </a:r>
            <a:endParaRPr u="sng">
              <a:solidFill>
                <a:srgbClr val="FFFFFF"/>
              </a:solidFill>
            </a:endParaRPr>
          </a:p>
          <a:p>
            <a:pPr indent="-349250" lvl="0" marL="457200" rtl="0" algn="l">
              <a:spcBef>
                <a:spcPts val="0"/>
              </a:spcBef>
              <a:spcAft>
                <a:spcPts val="0"/>
              </a:spcAft>
              <a:buClr>
                <a:srgbClr val="FFFFFF"/>
              </a:buClr>
              <a:buSzPts val="1900"/>
              <a:buChar char="•"/>
            </a:pPr>
            <a:r>
              <a:rPr lang="en-US">
                <a:solidFill>
                  <a:srgbClr val="FFFFFF"/>
                </a:solidFill>
              </a:rPr>
              <a:t>2 PC’s explain ~85% of variation</a:t>
            </a:r>
            <a:endParaRPr>
              <a:solidFill>
                <a:srgbClr val="FFFFFF"/>
              </a:solidFill>
            </a:endParaRPr>
          </a:p>
        </p:txBody>
      </p:sp>
      <p:pic>
        <p:nvPicPr>
          <p:cNvPr id="129" name="Google Shape;129;g263b4a271cb_3_29"/>
          <p:cNvPicPr preferRelativeResize="0"/>
          <p:nvPr/>
        </p:nvPicPr>
        <p:blipFill rotWithShape="1">
          <a:blip r:embed="rId3">
            <a:alphaModFix/>
          </a:blip>
          <a:srcRect b="28992" l="5203" r="4933" t="0"/>
          <a:stretch/>
        </p:blipFill>
        <p:spPr>
          <a:xfrm>
            <a:off x="223575" y="3852425"/>
            <a:ext cx="3626400" cy="2480617"/>
          </a:xfrm>
          <a:prstGeom prst="rect">
            <a:avLst/>
          </a:prstGeom>
          <a:noFill/>
          <a:ln>
            <a:noFill/>
          </a:ln>
        </p:spPr>
      </p:pic>
      <p:pic>
        <p:nvPicPr>
          <p:cNvPr id="130" name="Google Shape;130;g263b4a271cb_3_29"/>
          <p:cNvPicPr preferRelativeResize="0"/>
          <p:nvPr/>
        </p:nvPicPr>
        <p:blipFill>
          <a:blip r:embed="rId4">
            <a:alphaModFix/>
          </a:blip>
          <a:stretch>
            <a:fillRect/>
          </a:stretch>
        </p:blipFill>
        <p:spPr>
          <a:xfrm>
            <a:off x="4217975" y="3615292"/>
            <a:ext cx="3754100" cy="3043083"/>
          </a:xfrm>
          <a:prstGeom prst="rect">
            <a:avLst/>
          </a:prstGeom>
          <a:noFill/>
          <a:ln>
            <a:noFill/>
          </a:ln>
        </p:spPr>
      </p:pic>
      <p:pic>
        <p:nvPicPr>
          <p:cNvPr id="131" name="Google Shape;131;g263b4a271cb_3_29"/>
          <p:cNvPicPr preferRelativeResize="0"/>
          <p:nvPr/>
        </p:nvPicPr>
        <p:blipFill>
          <a:blip r:embed="rId5">
            <a:alphaModFix/>
          </a:blip>
          <a:stretch>
            <a:fillRect/>
          </a:stretch>
        </p:blipFill>
        <p:spPr>
          <a:xfrm>
            <a:off x="8323453" y="3745450"/>
            <a:ext cx="3676281" cy="29129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2023-10-24T18:40:47Z</dcterms:created>
  <dc:creator>J. Spencer Morris</dc:creator>
</cp:coreProperties>
</file>